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9"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91" r:id="rId36"/>
    <p:sldId id="290" r:id="rId3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BuyWpeG2qZoy2llPinnKA==" hashData="U3UUwYoFReenkifRnhagNdwe/jm9ZBy63YSpQTvukm8nNmTzOuFQoAqkcWgjNbvkR2mpRU131LaixEnEeNxHa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529" autoAdjust="0"/>
    <p:restoredTop sz="94660"/>
  </p:normalViewPr>
  <p:slideViewPr>
    <p:cSldViewPr snapToGrid="0">
      <p:cViewPr varScale="1">
        <p:scale>
          <a:sx n="80" d="100"/>
          <a:sy n="80" d="100"/>
        </p:scale>
        <p:origin x="518"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375FB10-75E8-5FE1-731A-07E931FFC85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FAC0DB4-281C-002F-9041-54906A67507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3E47C4B5-6D18-08E3-1985-AF759A0A9135}"/>
              </a:ext>
            </a:extLst>
          </p:cNvPr>
          <p:cNvSpPr>
            <a:spLocks noGrp="1"/>
          </p:cNvSpPr>
          <p:nvPr>
            <p:ph type="dt" sz="half" idx="10"/>
          </p:nvPr>
        </p:nvSpPr>
        <p:spPr/>
        <p:txBody>
          <a:bodyPr/>
          <a:lstStyle/>
          <a:p>
            <a:fld id="{FF9CD880-13D6-4D76-8A30-D92837BF7D58}" type="datetimeFigureOut">
              <a:rPr lang="fr-FR" smtClean="0"/>
              <a:t>27/11/2022</a:t>
            </a:fld>
            <a:endParaRPr lang="fr-FR"/>
          </a:p>
        </p:txBody>
      </p:sp>
      <p:sp>
        <p:nvSpPr>
          <p:cNvPr id="5" name="Espace réservé du pied de page 4">
            <a:extLst>
              <a:ext uri="{FF2B5EF4-FFF2-40B4-BE49-F238E27FC236}">
                <a16:creationId xmlns:a16="http://schemas.microsoft.com/office/drawing/2014/main" id="{CA4CDEED-9261-58A7-5142-A60E19FC8F9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D95515F-30A6-D067-EBA3-0611EA6CBF6E}"/>
              </a:ext>
            </a:extLst>
          </p:cNvPr>
          <p:cNvSpPr>
            <a:spLocks noGrp="1"/>
          </p:cNvSpPr>
          <p:nvPr>
            <p:ph type="sldNum" sz="quarter" idx="12"/>
          </p:nvPr>
        </p:nvSpPr>
        <p:spPr/>
        <p:txBody>
          <a:bodyPr/>
          <a:lstStyle/>
          <a:p>
            <a:fld id="{0A8570A5-FB1C-4C0F-BEEB-634430F95CF2}" type="slidenum">
              <a:rPr lang="fr-FR" smtClean="0"/>
              <a:t>‹N°›</a:t>
            </a:fld>
            <a:endParaRPr lang="fr-FR"/>
          </a:p>
        </p:txBody>
      </p:sp>
    </p:spTree>
    <p:extLst>
      <p:ext uri="{BB962C8B-B14F-4D97-AF65-F5344CB8AC3E}">
        <p14:creationId xmlns:p14="http://schemas.microsoft.com/office/powerpoint/2010/main" val="891191918"/>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AB5C95-81DC-90FF-24AA-33901C7482F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D78F328-D5C0-225F-830F-8FAFA37FDC0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8225E31-F961-CF4C-0478-CE83C6E42A9C}"/>
              </a:ext>
            </a:extLst>
          </p:cNvPr>
          <p:cNvSpPr>
            <a:spLocks noGrp="1"/>
          </p:cNvSpPr>
          <p:nvPr>
            <p:ph type="dt" sz="half" idx="10"/>
          </p:nvPr>
        </p:nvSpPr>
        <p:spPr/>
        <p:txBody>
          <a:bodyPr/>
          <a:lstStyle/>
          <a:p>
            <a:fld id="{FF9CD880-13D6-4D76-8A30-D92837BF7D58}" type="datetimeFigureOut">
              <a:rPr lang="fr-FR" smtClean="0"/>
              <a:t>27/11/2022</a:t>
            </a:fld>
            <a:endParaRPr lang="fr-FR"/>
          </a:p>
        </p:txBody>
      </p:sp>
      <p:sp>
        <p:nvSpPr>
          <p:cNvPr id="5" name="Espace réservé du pied de page 4">
            <a:extLst>
              <a:ext uri="{FF2B5EF4-FFF2-40B4-BE49-F238E27FC236}">
                <a16:creationId xmlns:a16="http://schemas.microsoft.com/office/drawing/2014/main" id="{28DEF5BF-C62D-C6C5-7992-067E3E88E28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F6F11EA-4B28-CE91-AE08-9ACCADF8EAAE}"/>
              </a:ext>
            </a:extLst>
          </p:cNvPr>
          <p:cNvSpPr>
            <a:spLocks noGrp="1"/>
          </p:cNvSpPr>
          <p:nvPr>
            <p:ph type="sldNum" sz="quarter" idx="12"/>
          </p:nvPr>
        </p:nvSpPr>
        <p:spPr/>
        <p:txBody>
          <a:bodyPr/>
          <a:lstStyle/>
          <a:p>
            <a:fld id="{0A8570A5-FB1C-4C0F-BEEB-634430F95CF2}" type="slidenum">
              <a:rPr lang="fr-FR" smtClean="0"/>
              <a:t>‹N°›</a:t>
            </a:fld>
            <a:endParaRPr lang="fr-FR"/>
          </a:p>
        </p:txBody>
      </p:sp>
    </p:spTree>
    <p:extLst>
      <p:ext uri="{BB962C8B-B14F-4D97-AF65-F5344CB8AC3E}">
        <p14:creationId xmlns:p14="http://schemas.microsoft.com/office/powerpoint/2010/main" val="950393672"/>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926C0C-6F7F-E660-3443-23F63D9ED3B2}"/>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F4A17F29-5008-DB8D-C4FF-552F224E684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6ABBF87-09A3-DF60-78E2-025E357B927C}"/>
              </a:ext>
            </a:extLst>
          </p:cNvPr>
          <p:cNvSpPr>
            <a:spLocks noGrp="1"/>
          </p:cNvSpPr>
          <p:nvPr>
            <p:ph type="dt" sz="half" idx="10"/>
          </p:nvPr>
        </p:nvSpPr>
        <p:spPr/>
        <p:txBody>
          <a:bodyPr/>
          <a:lstStyle/>
          <a:p>
            <a:fld id="{FF9CD880-13D6-4D76-8A30-D92837BF7D58}" type="datetimeFigureOut">
              <a:rPr lang="fr-FR" smtClean="0"/>
              <a:t>27/11/2022</a:t>
            </a:fld>
            <a:endParaRPr lang="fr-FR"/>
          </a:p>
        </p:txBody>
      </p:sp>
      <p:sp>
        <p:nvSpPr>
          <p:cNvPr id="5" name="Espace réservé du pied de page 4">
            <a:extLst>
              <a:ext uri="{FF2B5EF4-FFF2-40B4-BE49-F238E27FC236}">
                <a16:creationId xmlns:a16="http://schemas.microsoft.com/office/drawing/2014/main" id="{D306578D-507B-3D1B-A83D-431F8F2BADF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BCA926-1BF8-6621-C98E-276AE77739E9}"/>
              </a:ext>
            </a:extLst>
          </p:cNvPr>
          <p:cNvSpPr>
            <a:spLocks noGrp="1"/>
          </p:cNvSpPr>
          <p:nvPr>
            <p:ph type="sldNum" sz="quarter" idx="12"/>
          </p:nvPr>
        </p:nvSpPr>
        <p:spPr/>
        <p:txBody>
          <a:bodyPr/>
          <a:lstStyle/>
          <a:p>
            <a:fld id="{0A8570A5-FB1C-4C0F-BEEB-634430F95CF2}" type="slidenum">
              <a:rPr lang="fr-FR" smtClean="0"/>
              <a:t>‹N°›</a:t>
            </a:fld>
            <a:endParaRPr lang="fr-FR"/>
          </a:p>
        </p:txBody>
      </p:sp>
    </p:spTree>
    <p:extLst>
      <p:ext uri="{BB962C8B-B14F-4D97-AF65-F5344CB8AC3E}">
        <p14:creationId xmlns:p14="http://schemas.microsoft.com/office/powerpoint/2010/main" val="155232533"/>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D37169-09AA-015A-D26F-45027832B3E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AECE11E-74C5-F7E9-0AEA-41175BAC1EE4}"/>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7E29AB46-808D-1848-759C-37274C91DE40}"/>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F5A7D251-9183-3854-2047-1FBF3DE7005E}"/>
              </a:ext>
            </a:extLst>
          </p:cNvPr>
          <p:cNvSpPr>
            <a:spLocks noGrp="1"/>
          </p:cNvSpPr>
          <p:nvPr>
            <p:ph type="dt" sz="half" idx="10"/>
          </p:nvPr>
        </p:nvSpPr>
        <p:spPr/>
        <p:txBody>
          <a:bodyPr/>
          <a:lstStyle/>
          <a:p>
            <a:fld id="{FF9CD880-13D6-4D76-8A30-D92837BF7D58}" type="datetimeFigureOut">
              <a:rPr lang="fr-FR" smtClean="0"/>
              <a:t>27/11/2022</a:t>
            </a:fld>
            <a:endParaRPr lang="fr-FR"/>
          </a:p>
        </p:txBody>
      </p:sp>
      <p:sp>
        <p:nvSpPr>
          <p:cNvPr id="6" name="Espace réservé du pied de page 5">
            <a:extLst>
              <a:ext uri="{FF2B5EF4-FFF2-40B4-BE49-F238E27FC236}">
                <a16:creationId xmlns:a16="http://schemas.microsoft.com/office/drawing/2014/main" id="{453E112F-39F6-43AA-C9B8-AEBB6157216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F411362-0B3A-50DA-8151-A5C04E605FF7}"/>
              </a:ext>
            </a:extLst>
          </p:cNvPr>
          <p:cNvSpPr>
            <a:spLocks noGrp="1"/>
          </p:cNvSpPr>
          <p:nvPr>
            <p:ph type="sldNum" sz="quarter" idx="12"/>
          </p:nvPr>
        </p:nvSpPr>
        <p:spPr/>
        <p:txBody>
          <a:bodyPr/>
          <a:lstStyle/>
          <a:p>
            <a:fld id="{0A8570A5-FB1C-4C0F-BEEB-634430F95CF2}" type="slidenum">
              <a:rPr lang="fr-FR" smtClean="0"/>
              <a:t>‹N°›</a:t>
            </a:fld>
            <a:endParaRPr lang="fr-FR"/>
          </a:p>
        </p:txBody>
      </p:sp>
    </p:spTree>
    <p:extLst>
      <p:ext uri="{BB962C8B-B14F-4D97-AF65-F5344CB8AC3E}">
        <p14:creationId xmlns:p14="http://schemas.microsoft.com/office/powerpoint/2010/main" val="2803268304"/>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7721404-3CF3-68C2-0375-C6C5D3AA803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7D709D7D-7C0A-D2D3-990C-79381085B61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5024458-7B2F-E554-1EC4-0D599339844C}"/>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0D169AB5-DF23-82AC-1715-380A47CD99B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BEFAD6B-17B9-BE1E-B350-9C521EC568B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0B1E6DE-AFBF-E7E3-1328-E8E8B36BD0F1}"/>
              </a:ext>
            </a:extLst>
          </p:cNvPr>
          <p:cNvSpPr>
            <a:spLocks noGrp="1"/>
          </p:cNvSpPr>
          <p:nvPr>
            <p:ph type="dt" sz="half" idx="10"/>
          </p:nvPr>
        </p:nvSpPr>
        <p:spPr/>
        <p:txBody>
          <a:bodyPr/>
          <a:lstStyle/>
          <a:p>
            <a:fld id="{FF9CD880-13D6-4D76-8A30-D92837BF7D58}" type="datetimeFigureOut">
              <a:rPr lang="fr-FR" smtClean="0"/>
              <a:t>27/11/2022</a:t>
            </a:fld>
            <a:endParaRPr lang="fr-FR"/>
          </a:p>
        </p:txBody>
      </p:sp>
      <p:sp>
        <p:nvSpPr>
          <p:cNvPr id="8" name="Espace réservé du pied de page 7">
            <a:extLst>
              <a:ext uri="{FF2B5EF4-FFF2-40B4-BE49-F238E27FC236}">
                <a16:creationId xmlns:a16="http://schemas.microsoft.com/office/drawing/2014/main" id="{12C1C9A4-3F16-2C09-9E96-4DD90967FAF5}"/>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1F7FF8ED-7A53-EF29-DB8B-64E4A2AA0523}"/>
              </a:ext>
            </a:extLst>
          </p:cNvPr>
          <p:cNvSpPr>
            <a:spLocks noGrp="1"/>
          </p:cNvSpPr>
          <p:nvPr>
            <p:ph type="sldNum" sz="quarter" idx="12"/>
          </p:nvPr>
        </p:nvSpPr>
        <p:spPr/>
        <p:txBody>
          <a:bodyPr/>
          <a:lstStyle/>
          <a:p>
            <a:fld id="{0A8570A5-FB1C-4C0F-BEEB-634430F95CF2}" type="slidenum">
              <a:rPr lang="fr-FR" smtClean="0"/>
              <a:t>‹N°›</a:t>
            </a:fld>
            <a:endParaRPr lang="fr-FR"/>
          </a:p>
        </p:txBody>
      </p:sp>
    </p:spTree>
    <p:extLst>
      <p:ext uri="{BB962C8B-B14F-4D97-AF65-F5344CB8AC3E}">
        <p14:creationId xmlns:p14="http://schemas.microsoft.com/office/powerpoint/2010/main" val="547331243"/>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2D6A986-12C4-FBC4-D2EC-73DF8D977F1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53BF1997-324D-6E03-A8E8-0780041F7A0C}"/>
              </a:ext>
            </a:extLst>
          </p:cNvPr>
          <p:cNvSpPr>
            <a:spLocks noGrp="1"/>
          </p:cNvSpPr>
          <p:nvPr>
            <p:ph type="dt" sz="half" idx="10"/>
          </p:nvPr>
        </p:nvSpPr>
        <p:spPr/>
        <p:txBody>
          <a:bodyPr/>
          <a:lstStyle/>
          <a:p>
            <a:fld id="{FF9CD880-13D6-4D76-8A30-D92837BF7D58}" type="datetimeFigureOut">
              <a:rPr lang="fr-FR" smtClean="0"/>
              <a:t>27/11/2022</a:t>
            </a:fld>
            <a:endParaRPr lang="fr-FR"/>
          </a:p>
        </p:txBody>
      </p:sp>
      <p:sp>
        <p:nvSpPr>
          <p:cNvPr id="4" name="Espace réservé du pied de page 3">
            <a:extLst>
              <a:ext uri="{FF2B5EF4-FFF2-40B4-BE49-F238E27FC236}">
                <a16:creationId xmlns:a16="http://schemas.microsoft.com/office/drawing/2014/main" id="{D1763FF6-E052-7049-44FA-AB145B7CE55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3270C7B-A103-2FD0-4937-C77E77DAEDF3}"/>
              </a:ext>
            </a:extLst>
          </p:cNvPr>
          <p:cNvSpPr>
            <a:spLocks noGrp="1"/>
          </p:cNvSpPr>
          <p:nvPr>
            <p:ph type="sldNum" sz="quarter" idx="12"/>
          </p:nvPr>
        </p:nvSpPr>
        <p:spPr/>
        <p:txBody>
          <a:bodyPr/>
          <a:lstStyle/>
          <a:p>
            <a:fld id="{0A8570A5-FB1C-4C0F-BEEB-634430F95CF2}" type="slidenum">
              <a:rPr lang="fr-FR" smtClean="0"/>
              <a:t>‹N°›</a:t>
            </a:fld>
            <a:endParaRPr lang="fr-FR"/>
          </a:p>
        </p:txBody>
      </p:sp>
    </p:spTree>
    <p:extLst>
      <p:ext uri="{BB962C8B-B14F-4D97-AF65-F5344CB8AC3E}">
        <p14:creationId xmlns:p14="http://schemas.microsoft.com/office/powerpoint/2010/main" val="3308576956"/>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8A788D6-7BFB-22EE-ED44-24D0FE9119FD}"/>
              </a:ext>
            </a:extLst>
          </p:cNvPr>
          <p:cNvSpPr>
            <a:spLocks noGrp="1"/>
          </p:cNvSpPr>
          <p:nvPr>
            <p:ph type="dt" sz="half" idx="10"/>
          </p:nvPr>
        </p:nvSpPr>
        <p:spPr/>
        <p:txBody>
          <a:bodyPr/>
          <a:lstStyle/>
          <a:p>
            <a:fld id="{FF9CD880-13D6-4D76-8A30-D92837BF7D58}" type="datetimeFigureOut">
              <a:rPr lang="fr-FR" smtClean="0"/>
              <a:t>27/11/2022</a:t>
            </a:fld>
            <a:endParaRPr lang="fr-FR"/>
          </a:p>
        </p:txBody>
      </p:sp>
      <p:sp>
        <p:nvSpPr>
          <p:cNvPr id="3" name="Espace réservé du pied de page 2">
            <a:extLst>
              <a:ext uri="{FF2B5EF4-FFF2-40B4-BE49-F238E27FC236}">
                <a16:creationId xmlns:a16="http://schemas.microsoft.com/office/drawing/2014/main" id="{4A4AB77D-4968-1927-04BD-59EC40D7947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7C1FD70-5593-B07A-FAB3-E040AED53E6D}"/>
              </a:ext>
            </a:extLst>
          </p:cNvPr>
          <p:cNvSpPr>
            <a:spLocks noGrp="1"/>
          </p:cNvSpPr>
          <p:nvPr>
            <p:ph type="sldNum" sz="quarter" idx="12"/>
          </p:nvPr>
        </p:nvSpPr>
        <p:spPr/>
        <p:txBody>
          <a:bodyPr/>
          <a:lstStyle/>
          <a:p>
            <a:fld id="{0A8570A5-FB1C-4C0F-BEEB-634430F95CF2}" type="slidenum">
              <a:rPr lang="fr-FR" smtClean="0"/>
              <a:t>‹N°›</a:t>
            </a:fld>
            <a:endParaRPr lang="fr-FR"/>
          </a:p>
        </p:txBody>
      </p:sp>
    </p:spTree>
    <p:extLst>
      <p:ext uri="{BB962C8B-B14F-4D97-AF65-F5344CB8AC3E}">
        <p14:creationId xmlns:p14="http://schemas.microsoft.com/office/powerpoint/2010/main" val="3464418159"/>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27750E-DE05-5C41-F016-FADCB23C5D0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B5BA108-7F24-F1E3-6A4C-78D3866194B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6CC98AE4-E764-657B-A3CE-D008E7F741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05654B9-BB25-993B-6B78-56631E4A3E2D}"/>
              </a:ext>
            </a:extLst>
          </p:cNvPr>
          <p:cNvSpPr>
            <a:spLocks noGrp="1"/>
          </p:cNvSpPr>
          <p:nvPr>
            <p:ph type="dt" sz="half" idx="10"/>
          </p:nvPr>
        </p:nvSpPr>
        <p:spPr/>
        <p:txBody>
          <a:bodyPr/>
          <a:lstStyle/>
          <a:p>
            <a:fld id="{FF9CD880-13D6-4D76-8A30-D92837BF7D58}" type="datetimeFigureOut">
              <a:rPr lang="fr-FR" smtClean="0"/>
              <a:t>27/11/2022</a:t>
            </a:fld>
            <a:endParaRPr lang="fr-FR"/>
          </a:p>
        </p:txBody>
      </p:sp>
      <p:sp>
        <p:nvSpPr>
          <p:cNvPr id="6" name="Espace réservé du pied de page 5">
            <a:extLst>
              <a:ext uri="{FF2B5EF4-FFF2-40B4-BE49-F238E27FC236}">
                <a16:creationId xmlns:a16="http://schemas.microsoft.com/office/drawing/2014/main" id="{5D1889E5-02E7-6273-46DB-AC72D91DC42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AC5BE7B-E80B-87AF-EFBF-B780DC1B839F}"/>
              </a:ext>
            </a:extLst>
          </p:cNvPr>
          <p:cNvSpPr>
            <a:spLocks noGrp="1"/>
          </p:cNvSpPr>
          <p:nvPr>
            <p:ph type="sldNum" sz="quarter" idx="12"/>
          </p:nvPr>
        </p:nvSpPr>
        <p:spPr/>
        <p:txBody>
          <a:bodyPr/>
          <a:lstStyle/>
          <a:p>
            <a:fld id="{0A8570A5-FB1C-4C0F-BEEB-634430F95CF2}" type="slidenum">
              <a:rPr lang="fr-FR" smtClean="0"/>
              <a:t>‹N°›</a:t>
            </a:fld>
            <a:endParaRPr lang="fr-FR"/>
          </a:p>
        </p:txBody>
      </p:sp>
    </p:spTree>
    <p:extLst>
      <p:ext uri="{BB962C8B-B14F-4D97-AF65-F5344CB8AC3E}">
        <p14:creationId xmlns:p14="http://schemas.microsoft.com/office/powerpoint/2010/main" val="3986769106"/>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1F722B-C238-6F57-28FF-3E9275A4C85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D8DDEADE-B17E-B4CE-A6C7-73BDF538977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2BF4F9A-C64D-0487-A688-B7D34FE69F4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0747C32-FE93-5108-2248-4AB2F704FCB0}"/>
              </a:ext>
            </a:extLst>
          </p:cNvPr>
          <p:cNvSpPr>
            <a:spLocks noGrp="1"/>
          </p:cNvSpPr>
          <p:nvPr>
            <p:ph type="dt" sz="half" idx="10"/>
          </p:nvPr>
        </p:nvSpPr>
        <p:spPr/>
        <p:txBody>
          <a:bodyPr/>
          <a:lstStyle/>
          <a:p>
            <a:fld id="{FF9CD880-13D6-4D76-8A30-D92837BF7D58}" type="datetimeFigureOut">
              <a:rPr lang="fr-FR" smtClean="0"/>
              <a:t>27/11/2022</a:t>
            </a:fld>
            <a:endParaRPr lang="fr-FR"/>
          </a:p>
        </p:txBody>
      </p:sp>
      <p:sp>
        <p:nvSpPr>
          <p:cNvPr id="6" name="Espace réservé du pied de page 5">
            <a:extLst>
              <a:ext uri="{FF2B5EF4-FFF2-40B4-BE49-F238E27FC236}">
                <a16:creationId xmlns:a16="http://schemas.microsoft.com/office/drawing/2014/main" id="{802AFB66-9641-8D55-5AEC-0AB2A2C3A15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94E5D0A-9064-88AE-C6E4-00B588B8F079}"/>
              </a:ext>
            </a:extLst>
          </p:cNvPr>
          <p:cNvSpPr>
            <a:spLocks noGrp="1"/>
          </p:cNvSpPr>
          <p:nvPr>
            <p:ph type="sldNum" sz="quarter" idx="12"/>
          </p:nvPr>
        </p:nvSpPr>
        <p:spPr/>
        <p:txBody>
          <a:bodyPr/>
          <a:lstStyle/>
          <a:p>
            <a:fld id="{0A8570A5-FB1C-4C0F-BEEB-634430F95CF2}" type="slidenum">
              <a:rPr lang="fr-FR" smtClean="0"/>
              <a:t>‹N°›</a:t>
            </a:fld>
            <a:endParaRPr lang="fr-FR"/>
          </a:p>
        </p:txBody>
      </p:sp>
    </p:spTree>
    <p:extLst>
      <p:ext uri="{BB962C8B-B14F-4D97-AF65-F5344CB8AC3E}">
        <p14:creationId xmlns:p14="http://schemas.microsoft.com/office/powerpoint/2010/main" val="3925022506"/>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A7A463E-C144-E660-C844-3D1DBD0836CE}"/>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B83D4504-2D47-5E22-85BF-4F2559C4285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DFA761E-7C35-7B5D-3F6B-0A23C4966B11}"/>
              </a:ext>
            </a:extLst>
          </p:cNvPr>
          <p:cNvSpPr>
            <a:spLocks noGrp="1"/>
          </p:cNvSpPr>
          <p:nvPr>
            <p:ph type="dt" sz="half" idx="10"/>
          </p:nvPr>
        </p:nvSpPr>
        <p:spPr/>
        <p:txBody>
          <a:bodyPr/>
          <a:lstStyle/>
          <a:p>
            <a:fld id="{FF9CD880-13D6-4D76-8A30-D92837BF7D58}" type="datetimeFigureOut">
              <a:rPr lang="fr-FR" smtClean="0"/>
              <a:t>27/11/2022</a:t>
            </a:fld>
            <a:endParaRPr lang="fr-FR"/>
          </a:p>
        </p:txBody>
      </p:sp>
      <p:sp>
        <p:nvSpPr>
          <p:cNvPr id="5" name="Espace réservé du pied de page 4">
            <a:extLst>
              <a:ext uri="{FF2B5EF4-FFF2-40B4-BE49-F238E27FC236}">
                <a16:creationId xmlns:a16="http://schemas.microsoft.com/office/drawing/2014/main" id="{EB6595D7-DEA1-36E3-D7D4-851FCD6A9AC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C4E0C21-4092-0E27-A9FA-6256396228F8}"/>
              </a:ext>
            </a:extLst>
          </p:cNvPr>
          <p:cNvSpPr>
            <a:spLocks noGrp="1"/>
          </p:cNvSpPr>
          <p:nvPr>
            <p:ph type="sldNum" sz="quarter" idx="12"/>
          </p:nvPr>
        </p:nvSpPr>
        <p:spPr/>
        <p:txBody>
          <a:bodyPr/>
          <a:lstStyle/>
          <a:p>
            <a:fld id="{0A8570A5-FB1C-4C0F-BEEB-634430F95CF2}" type="slidenum">
              <a:rPr lang="fr-FR" smtClean="0"/>
              <a:t>‹N°›</a:t>
            </a:fld>
            <a:endParaRPr lang="fr-FR"/>
          </a:p>
        </p:txBody>
      </p:sp>
    </p:spTree>
    <p:extLst>
      <p:ext uri="{BB962C8B-B14F-4D97-AF65-F5344CB8AC3E}">
        <p14:creationId xmlns:p14="http://schemas.microsoft.com/office/powerpoint/2010/main" val="3911576596"/>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A942F55-523A-7719-9455-F357C4EC6E6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F3C5C7F-E7DA-5031-7B26-9FE9939C9828}"/>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6B03703-53DD-7E8C-0951-63D93357A6AD}"/>
              </a:ext>
            </a:extLst>
          </p:cNvPr>
          <p:cNvSpPr>
            <a:spLocks noGrp="1"/>
          </p:cNvSpPr>
          <p:nvPr>
            <p:ph type="dt" sz="half" idx="10"/>
          </p:nvPr>
        </p:nvSpPr>
        <p:spPr/>
        <p:txBody>
          <a:bodyPr/>
          <a:lstStyle/>
          <a:p>
            <a:fld id="{FF9CD880-13D6-4D76-8A30-D92837BF7D58}" type="datetimeFigureOut">
              <a:rPr lang="fr-FR" smtClean="0"/>
              <a:t>27/11/2022</a:t>
            </a:fld>
            <a:endParaRPr lang="fr-FR"/>
          </a:p>
        </p:txBody>
      </p:sp>
      <p:sp>
        <p:nvSpPr>
          <p:cNvPr id="5" name="Espace réservé du pied de page 4">
            <a:extLst>
              <a:ext uri="{FF2B5EF4-FFF2-40B4-BE49-F238E27FC236}">
                <a16:creationId xmlns:a16="http://schemas.microsoft.com/office/drawing/2014/main" id="{07937C6C-3D37-9F31-FA66-A590308A5BA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58F6B4E-44D4-05DF-9864-FDD130275A93}"/>
              </a:ext>
            </a:extLst>
          </p:cNvPr>
          <p:cNvSpPr>
            <a:spLocks noGrp="1"/>
          </p:cNvSpPr>
          <p:nvPr>
            <p:ph type="sldNum" sz="quarter" idx="12"/>
          </p:nvPr>
        </p:nvSpPr>
        <p:spPr/>
        <p:txBody>
          <a:bodyPr/>
          <a:lstStyle/>
          <a:p>
            <a:fld id="{0A8570A5-FB1C-4C0F-BEEB-634430F95CF2}" type="slidenum">
              <a:rPr lang="fr-FR" smtClean="0"/>
              <a:t>‹N°›</a:t>
            </a:fld>
            <a:endParaRPr lang="fr-FR"/>
          </a:p>
        </p:txBody>
      </p:sp>
    </p:spTree>
    <p:extLst>
      <p:ext uri="{BB962C8B-B14F-4D97-AF65-F5344CB8AC3E}">
        <p14:creationId xmlns:p14="http://schemas.microsoft.com/office/powerpoint/2010/main" val="3128626243"/>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5">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ADCECF0-3738-155A-7F60-F07747404D8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DE7852CD-2365-C1CE-BCF5-3A50B10A79E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7A4D3E2-54E6-6DBE-DC20-A96A7F22675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9CD880-13D6-4D76-8A30-D92837BF7D58}" type="datetimeFigureOut">
              <a:rPr lang="fr-FR" smtClean="0"/>
              <a:t>27/11/2022</a:t>
            </a:fld>
            <a:endParaRPr lang="fr-FR"/>
          </a:p>
        </p:txBody>
      </p:sp>
      <p:sp>
        <p:nvSpPr>
          <p:cNvPr id="5" name="Espace réservé du pied de page 4">
            <a:extLst>
              <a:ext uri="{FF2B5EF4-FFF2-40B4-BE49-F238E27FC236}">
                <a16:creationId xmlns:a16="http://schemas.microsoft.com/office/drawing/2014/main" id="{0B4AC799-251C-0251-8C87-7157397B325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10B4549-4D2C-0D9C-14CB-DD3F502B0B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8570A5-FB1C-4C0F-BEEB-634430F95CF2}" type="slidenum">
              <a:rPr lang="fr-FR" smtClean="0"/>
              <a:t>‹N°›</a:t>
            </a:fld>
            <a:endParaRPr lang="fr-FR"/>
          </a:p>
        </p:txBody>
      </p:sp>
    </p:spTree>
    <p:extLst>
      <p:ext uri="{BB962C8B-B14F-4D97-AF65-F5344CB8AC3E}">
        <p14:creationId xmlns:p14="http://schemas.microsoft.com/office/powerpoint/2010/main" val="28922899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texte, extérieur, ciel, différent&#10;&#10;Description générée automatiquement">
            <a:extLst>
              <a:ext uri="{FF2B5EF4-FFF2-40B4-BE49-F238E27FC236}">
                <a16:creationId xmlns:a16="http://schemas.microsoft.com/office/drawing/2014/main" id="{7DDEB8BD-047A-6E5E-8BB9-50ED22F382D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42610" y="190947"/>
            <a:ext cx="4898571" cy="6476105"/>
          </a:xfrm>
          <a:prstGeom prst="rect">
            <a:avLst/>
          </a:prstGeom>
        </p:spPr>
      </p:pic>
      <p:sp>
        <p:nvSpPr>
          <p:cNvPr id="6" name="ZoneTexte 5">
            <a:extLst>
              <a:ext uri="{FF2B5EF4-FFF2-40B4-BE49-F238E27FC236}">
                <a16:creationId xmlns:a16="http://schemas.microsoft.com/office/drawing/2014/main" id="{80B73724-2D06-2CDD-F530-403BAF3AD90A}"/>
              </a:ext>
            </a:extLst>
          </p:cNvPr>
          <p:cNvSpPr txBox="1"/>
          <p:nvPr/>
        </p:nvSpPr>
        <p:spPr>
          <a:xfrm flipH="1">
            <a:off x="6790763" y="3646842"/>
            <a:ext cx="5074921" cy="2554545"/>
          </a:xfrm>
          <a:prstGeom prst="rect">
            <a:avLst/>
          </a:prstGeom>
          <a:noFill/>
        </p:spPr>
        <p:txBody>
          <a:bodyPr wrap="square" rtlCol="0">
            <a:spAutoFit/>
          </a:bodyPr>
          <a:lstStyle/>
          <a:p>
            <a:r>
              <a:rPr lang="fr-FR" sz="2000" b="1" i="1" dirty="0">
                <a:solidFill>
                  <a:schemeClr val="bg1"/>
                </a:solidFill>
              </a:rPr>
              <a:t>De haut en bas, de gauche à droite : (1) musée de </a:t>
            </a:r>
            <a:r>
              <a:rPr lang="fr-FR" sz="2000" b="1" i="1" dirty="0" err="1">
                <a:solidFill>
                  <a:schemeClr val="bg1"/>
                </a:solidFill>
              </a:rPr>
              <a:t>Rautenstrauch-Joest</a:t>
            </a:r>
            <a:r>
              <a:rPr lang="fr-FR" sz="2000" b="1" i="1" dirty="0">
                <a:solidFill>
                  <a:schemeClr val="bg1"/>
                </a:solidFill>
              </a:rPr>
              <a:t>, (2) cathédrale de Cologne, (3) de nuit, cathédrale de Cologne et pont Hohenzollern, (4) les 3 </a:t>
            </a:r>
            <a:r>
              <a:rPr lang="fr-FR" sz="2000" b="1" i="1" dirty="0" err="1">
                <a:solidFill>
                  <a:schemeClr val="bg1"/>
                </a:solidFill>
              </a:rPr>
              <a:t>Kranhäuser</a:t>
            </a:r>
            <a:r>
              <a:rPr lang="fr-FR" sz="2000" b="1" i="1" dirty="0">
                <a:solidFill>
                  <a:schemeClr val="bg1"/>
                </a:solidFill>
              </a:rPr>
              <a:t>, (5) monument de Frédéric-Guillaume IV, (6) Deutsches Sport &amp; Olympia Museum (gauche), musée du chocolat de Cologne (centre) et tour Malakoff (droite)</a:t>
            </a:r>
          </a:p>
        </p:txBody>
      </p:sp>
      <p:sp>
        <p:nvSpPr>
          <p:cNvPr id="7" name="ZoneTexte 6">
            <a:extLst>
              <a:ext uri="{FF2B5EF4-FFF2-40B4-BE49-F238E27FC236}">
                <a16:creationId xmlns:a16="http://schemas.microsoft.com/office/drawing/2014/main" id="{29030023-758E-AC07-835C-6F56E1F2DBF5}"/>
              </a:ext>
            </a:extLst>
          </p:cNvPr>
          <p:cNvSpPr txBox="1"/>
          <p:nvPr/>
        </p:nvSpPr>
        <p:spPr>
          <a:xfrm>
            <a:off x="6790762" y="656613"/>
            <a:ext cx="5401237" cy="954107"/>
          </a:xfrm>
          <a:prstGeom prst="rect">
            <a:avLst/>
          </a:prstGeom>
          <a:noFill/>
        </p:spPr>
        <p:txBody>
          <a:bodyPr wrap="square" rtlCol="0">
            <a:spAutoFit/>
          </a:bodyPr>
          <a:lstStyle/>
          <a:p>
            <a:r>
              <a:rPr lang="fr-FR" sz="2800" b="1" i="1" dirty="0">
                <a:solidFill>
                  <a:schemeClr val="bg1"/>
                </a:solidFill>
              </a:rPr>
              <a:t>Lorient Vous Propose La Commune De Cologne</a:t>
            </a:r>
          </a:p>
        </p:txBody>
      </p:sp>
    </p:spTree>
    <p:extLst>
      <p:ext uri="{BB962C8B-B14F-4D97-AF65-F5344CB8AC3E}">
        <p14:creationId xmlns:p14="http://schemas.microsoft.com/office/powerpoint/2010/main" val="3907353889"/>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sndAc>
          <p:stSnd loop="1">
            <p:snd r:embed="rId2" name="Ed Sheeran - Perfect (German Version) (Auf Deutsch).wav"/>
          </p:stSnd>
        </p:sndAc>
      </p:transition>
    </mc:Choice>
    <mc:Fallback>
      <p:transition spd="slow" advClick="0" advTm="16000">
        <p:fade/>
        <p:sndAc>
          <p:stSnd loop="1">
            <p:snd r:embed="rId2" name="Ed Sheeran - Perfect (German Version) (Auf Deutsch).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B8135C1-45CC-D0A8-24F1-1C3B40CF7E56}"/>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a:extLst>
              <a:ext uri="{FF2B5EF4-FFF2-40B4-BE49-F238E27FC236}">
                <a16:creationId xmlns:a16="http://schemas.microsoft.com/office/drawing/2014/main" id="{516E98C0-6BDC-C0D8-9A18-D6C0565B99DE}"/>
              </a:ext>
            </a:extLst>
          </p:cNvPr>
          <p:cNvSpPr/>
          <p:nvPr/>
        </p:nvSpPr>
        <p:spPr>
          <a:xfrm>
            <a:off x="0" y="0"/>
            <a:ext cx="12192000" cy="689478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Cologne est une ville âgée de 2 000 ans. Elle enjambe le Rhin et se trouve en Allemagne de l'Ouest. Elle est également le centre culturel de la région. Emblème de l'architecture gothique classique édifiée au sein d'une vieille ville reconstruite, la cathédrale de Cologne, avec ses deux flèches, est également connue pour son reliquaire médiéval en or et la vue spectaculaire qu'elle offre sur le fleuve. Le musée Ludwig expose non loin des œuvres d'art du XXe siècle, dont de nombreux chefs-d'œuvre de Picasso ; le musée romain-germanique abrite des antiquités romaines</a:t>
            </a:r>
          </a:p>
        </p:txBody>
      </p:sp>
    </p:spTree>
    <p:extLst>
      <p:ext uri="{BB962C8B-B14F-4D97-AF65-F5344CB8AC3E}">
        <p14:creationId xmlns:p14="http://schemas.microsoft.com/office/powerpoint/2010/main" val="3059578720"/>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80">
          <a:fgClr>
            <a:srgbClr val="00206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bâtiment, montagne, extérieur, cité&#10;&#10;Description générée automatiquement">
            <a:extLst>
              <a:ext uri="{FF2B5EF4-FFF2-40B4-BE49-F238E27FC236}">
                <a16:creationId xmlns:a16="http://schemas.microsoft.com/office/drawing/2014/main" id="{DB18EE20-48CB-95B3-AA4E-E522C97617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94099" y="656216"/>
            <a:ext cx="9692640" cy="5421855"/>
          </a:xfrm>
          <a:prstGeom prst="rect">
            <a:avLst/>
          </a:prstGeom>
        </p:spPr>
      </p:pic>
      <p:sp>
        <p:nvSpPr>
          <p:cNvPr id="6" name="ZoneTexte 5">
            <a:extLst>
              <a:ext uri="{FF2B5EF4-FFF2-40B4-BE49-F238E27FC236}">
                <a16:creationId xmlns:a16="http://schemas.microsoft.com/office/drawing/2014/main" id="{EFB63CE8-9CCA-EE18-FDDE-54EB0602B5AB}"/>
              </a:ext>
            </a:extLst>
          </p:cNvPr>
          <p:cNvSpPr txBox="1"/>
          <p:nvPr/>
        </p:nvSpPr>
        <p:spPr>
          <a:xfrm>
            <a:off x="3998258" y="5739517"/>
            <a:ext cx="7551869" cy="677108"/>
          </a:xfrm>
          <a:prstGeom prst="rect">
            <a:avLst/>
          </a:prstGeom>
          <a:noFill/>
        </p:spPr>
        <p:txBody>
          <a:bodyPr wrap="square" rtlCol="0">
            <a:spAutoFit/>
          </a:bodyPr>
          <a:lstStyle/>
          <a:p>
            <a:endParaRPr lang="fr-FR" dirty="0">
              <a:solidFill>
                <a:schemeClr val="bg1"/>
              </a:solidFill>
            </a:endParaRPr>
          </a:p>
          <a:p>
            <a:r>
              <a:rPr lang="fr-FR" sz="2000" b="1" i="1" dirty="0">
                <a:solidFill>
                  <a:schemeClr val="bg1"/>
                </a:solidFill>
              </a:rPr>
              <a:t>Salles d'exposition de la </a:t>
            </a:r>
            <a:r>
              <a:rPr lang="fr-FR" sz="2000" b="1" i="1" dirty="0" err="1">
                <a:solidFill>
                  <a:schemeClr val="bg1"/>
                </a:solidFill>
              </a:rPr>
              <a:t>Koelnmesse</a:t>
            </a:r>
            <a:endParaRPr lang="fr-FR" sz="2000" b="1" i="1" dirty="0">
              <a:solidFill>
                <a:schemeClr val="bg1"/>
              </a:solidFill>
            </a:endParaRPr>
          </a:p>
        </p:txBody>
      </p:sp>
    </p:spTree>
    <p:extLst>
      <p:ext uri="{BB962C8B-B14F-4D97-AF65-F5344CB8AC3E}">
        <p14:creationId xmlns:p14="http://schemas.microsoft.com/office/powerpoint/2010/main" val="3266643613"/>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bâtiment&#10;&#10;Description générée automatiquement">
            <a:extLst>
              <a:ext uri="{FF2B5EF4-FFF2-40B4-BE49-F238E27FC236}">
                <a16:creationId xmlns:a16="http://schemas.microsoft.com/office/drawing/2014/main" id="{464AB031-D67F-B4B7-FD10-B93B77BC74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4706" y="1613646"/>
            <a:ext cx="9466729" cy="3631453"/>
          </a:xfrm>
          <a:prstGeom prst="rect">
            <a:avLst/>
          </a:prstGeom>
        </p:spPr>
      </p:pic>
      <p:sp>
        <p:nvSpPr>
          <p:cNvPr id="4" name="ZoneTexte 3">
            <a:extLst>
              <a:ext uri="{FF2B5EF4-FFF2-40B4-BE49-F238E27FC236}">
                <a16:creationId xmlns:a16="http://schemas.microsoft.com/office/drawing/2014/main" id="{DEA39B8F-941C-C669-579D-062881D9A5DE}"/>
              </a:ext>
            </a:extLst>
          </p:cNvPr>
          <p:cNvSpPr txBox="1"/>
          <p:nvPr/>
        </p:nvSpPr>
        <p:spPr>
          <a:xfrm>
            <a:off x="4109421" y="5034892"/>
            <a:ext cx="8229600" cy="677108"/>
          </a:xfrm>
          <a:prstGeom prst="rect">
            <a:avLst/>
          </a:prstGeom>
          <a:noFill/>
        </p:spPr>
        <p:txBody>
          <a:bodyPr wrap="square" rtlCol="0">
            <a:spAutoFit/>
          </a:bodyPr>
          <a:lstStyle/>
          <a:p>
            <a:endParaRPr lang="fr-FR" dirty="0">
              <a:solidFill>
                <a:schemeClr val="bg1"/>
              </a:solidFill>
            </a:endParaRPr>
          </a:p>
          <a:p>
            <a:r>
              <a:rPr lang="fr-FR" sz="2000" b="1" i="1" dirty="0">
                <a:solidFill>
                  <a:schemeClr val="bg1"/>
                </a:solidFill>
              </a:rPr>
              <a:t>Bâtiment de l'Université à </a:t>
            </a:r>
            <a:r>
              <a:rPr lang="fr-FR" sz="2000" b="1" i="1" dirty="0" err="1">
                <a:solidFill>
                  <a:schemeClr val="bg1"/>
                </a:solidFill>
              </a:rPr>
              <a:t>Lindenthal</a:t>
            </a:r>
            <a:endParaRPr lang="fr-FR" sz="2000" b="1" i="1" dirty="0">
              <a:solidFill>
                <a:schemeClr val="bg1"/>
              </a:solidFill>
            </a:endParaRPr>
          </a:p>
        </p:txBody>
      </p:sp>
    </p:spTree>
    <p:extLst>
      <p:ext uri="{BB962C8B-B14F-4D97-AF65-F5344CB8AC3E}">
        <p14:creationId xmlns:p14="http://schemas.microsoft.com/office/powerpoint/2010/main" val="3305300134"/>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8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arbre, extérieur, ciel&#10;&#10;Description générée automatiquement">
            <a:extLst>
              <a:ext uri="{FF2B5EF4-FFF2-40B4-BE49-F238E27FC236}">
                <a16:creationId xmlns:a16="http://schemas.microsoft.com/office/drawing/2014/main" id="{5D3ED089-DFC8-AC8D-5752-D72451F3FB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40312" y="936702"/>
            <a:ext cx="8251903" cy="5163014"/>
          </a:xfrm>
          <a:prstGeom prst="rect">
            <a:avLst/>
          </a:prstGeom>
        </p:spPr>
      </p:pic>
      <p:sp>
        <p:nvSpPr>
          <p:cNvPr id="4" name="ZoneTexte 3">
            <a:extLst>
              <a:ext uri="{FF2B5EF4-FFF2-40B4-BE49-F238E27FC236}">
                <a16:creationId xmlns:a16="http://schemas.microsoft.com/office/drawing/2014/main" id="{FAAA8D51-5316-F07D-C1A0-10CB4573C574}"/>
              </a:ext>
            </a:extLst>
          </p:cNvPr>
          <p:cNvSpPr txBox="1"/>
          <p:nvPr/>
        </p:nvSpPr>
        <p:spPr>
          <a:xfrm>
            <a:off x="3078261" y="5761162"/>
            <a:ext cx="6590371" cy="677108"/>
          </a:xfrm>
          <a:prstGeom prst="rect">
            <a:avLst/>
          </a:prstGeom>
          <a:noFill/>
        </p:spPr>
        <p:txBody>
          <a:bodyPr wrap="square" rtlCol="0">
            <a:spAutoFit/>
          </a:bodyPr>
          <a:lstStyle/>
          <a:p>
            <a:endParaRPr lang="fr-FR" dirty="0"/>
          </a:p>
          <a:p>
            <a:r>
              <a:rPr lang="fr-FR" sz="2000" b="1" i="1" dirty="0"/>
              <a:t>La </a:t>
            </a:r>
            <a:r>
              <a:rPr lang="fr-FR" sz="2000" b="1" i="1" dirty="0" err="1"/>
              <a:t>Fachhochschule</a:t>
            </a:r>
            <a:r>
              <a:rPr lang="fr-FR" sz="2000" b="1" i="1" dirty="0"/>
              <a:t> </a:t>
            </a:r>
            <a:r>
              <a:rPr lang="fr-FR" sz="2000" b="1" i="1" dirty="0" err="1"/>
              <a:t>Köln</a:t>
            </a:r>
            <a:r>
              <a:rPr lang="fr-FR" sz="2000" b="1" i="1" dirty="0"/>
              <a:t> sur le campus de Deutz.</a:t>
            </a:r>
          </a:p>
        </p:txBody>
      </p:sp>
    </p:spTree>
    <p:extLst>
      <p:ext uri="{BB962C8B-B14F-4D97-AF65-F5344CB8AC3E}">
        <p14:creationId xmlns:p14="http://schemas.microsoft.com/office/powerpoint/2010/main" val="1282440735"/>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5">
          <a:fgClr>
            <a:schemeClr val="accent5"/>
          </a:fgClr>
          <a:bgClr>
            <a:schemeClr val="accent4"/>
          </a:bgClr>
        </a:pattFill>
        <a:effectLst/>
      </p:bgPr>
    </p:bg>
    <p:spTree>
      <p:nvGrpSpPr>
        <p:cNvPr id="1" name=""/>
        <p:cNvGrpSpPr/>
        <p:nvPr/>
      </p:nvGrpSpPr>
      <p:grpSpPr>
        <a:xfrm>
          <a:off x="0" y="0"/>
          <a:ext cx="0" cy="0"/>
          <a:chOff x="0" y="0"/>
          <a:chExt cx="0" cy="0"/>
        </a:xfrm>
      </p:grpSpPr>
      <p:pic>
        <p:nvPicPr>
          <p:cNvPr id="3" name="Image 2" descr="Une image contenant ciel, eau, extérieur, pont&#10;&#10;Description générée automatiquement">
            <a:extLst>
              <a:ext uri="{FF2B5EF4-FFF2-40B4-BE49-F238E27FC236}">
                <a16:creationId xmlns:a16="http://schemas.microsoft.com/office/drawing/2014/main" id="{D0202B09-92E4-6C5E-4BC5-4E24B2C5D6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04451" y="723451"/>
            <a:ext cx="8983098" cy="5411098"/>
          </a:xfrm>
          <a:prstGeom prst="rect">
            <a:avLst/>
          </a:prstGeom>
        </p:spPr>
      </p:pic>
      <p:sp>
        <p:nvSpPr>
          <p:cNvPr id="4" name="ZoneTexte 3">
            <a:extLst>
              <a:ext uri="{FF2B5EF4-FFF2-40B4-BE49-F238E27FC236}">
                <a16:creationId xmlns:a16="http://schemas.microsoft.com/office/drawing/2014/main" id="{D976877E-2E05-CF8B-5B6C-E782FB309E80}"/>
              </a:ext>
            </a:extLst>
          </p:cNvPr>
          <p:cNvSpPr txBox="1"/>
          <p:nvPr/>
        </p:nvSpPr>
        <p:spPr>
          <a:xfrm>
            <a:off x="4260029" y="6134549"/>
            <a:ext cx="5916706" cy="400110"/>
          </a:xfrm>
          <a:prstGeom prst="rect">
            <a:avLst/>
          </a:prstGeom>
          <a:noFill/>
        </p:spPr>
        <p:txBody>
          <a:bodyPr wrap="square" rtlCol="0">
            <a:spAutoFit/>
          </a:bodyPr>
          <a:lstStyle/>
          <a:p>
            <a:r>
              <a:rPr lang="fr-FR" dirty="0"/>
              <a:t> </a:t>
            </a:r>
            <a:r>
              <a:rPr lang="fr-FR" sz="2000" b="1" i="1" dirty="0"/>
              <a:t>Centre-ville de Cologne , Allemagne .</a:t>
            </a:r>
          </a:p>
        </p:txBody>
      </p:sp>
    </p:spTree>
    <p:extLst>
      <p:ext uri="{BB962C8B-B14F-4D97-AF65-F5344CB8AC3E}">
        <p14:creationId xmlns:p14="http://schemas.microsoft.com/office/powerpoint/2010/main" val="154525720"/>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bâtiment, immeuble résidentiel&#10;&#10;Description générée automatiquement">
            <a:extLst>
              <a:ext uri="{FF2B5EF4-FFF2-40B4-BE49-F238E27FC236}">
                <a16:creationId xmlns:a16="http://schemas.microsoft.com/office/drawing/2014/main" id="{13F70CC9-E03B-F3A3-06FC-A80ECC6DC2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14861" y="718073"/>
            <a:ext cx="8362278" cy="5421854"/>
          </a:xfrm>
          <a:prstGeom prst="rect">
            <a:avLst/>
          </a:prstGeom>
        </p:spPr>
      </p:pic>
      <p:sp>
        <p:nvSpPr>
          <p:cNvPr id="4" name="ZoneTexte 3">
            <a:extLst>
              <a:ext uri="{FF2B5EF4-FFF2-40B4-BE49-F238E27FC236}">
                <a16:creationId xmlns:a16="http://schemas.microsoft.com/office/drawing/2014/main" id="{B73E4A85-B1A2-5127-C19F-1FF1EA354967}"/>
              </a:ext>
            </a:extLst>
          </p:cNvPr>
          <p:cNvSpPr txBox="1"/>
          <p:nvPr/>
        </p:nvSpPr>
        <p:spPr>
          <a:xfrm>
            <a:off x="4595307" y="5801373"/>
            <a:ext cx="5540189" cy="677108"/>
          </a:xfrm>
          <a:prstGeom prst="rect">
            <a:avLst/>
          </a:prstGeom>
          <a:noFill/>
        </p:spPr>
        <p:txBody>
          <a:bodyPr wrap="square" rtlCol="0">
            <a:spAutoFit/>
          </a:bodyPr>
          <a:lstStyle/>
          <a:p>
            <a:endParaRPr lang="fr-FR" dirty="0"/>
          </a:p>
          <a:p>
            <a:r>
              <a:rPr lang="fr-FR" sz="2000" b="1" i="1" dirty="0"/>
              <a:t>La gare centrale vue du ciel.</a:t>
            </a:r>
          </a:p>
        </p:txBody>
      </p:sp>
    </p:spTree>
    <p:extLst>
      <p:ext uri="{BB962C8B-B14F-4D97-AF65-F5344CB8AC3E}">
        <p14:creationId xmlns:p14="http://schemas.microsoft.com/office/powerpoint/2010/main" val="1859910305"/>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ciel, voie, cité&#10;&#10;Description générée automatiquement">
            <a:extLst>
              <a:ext uri="{FF2B5EF4-FFF2-40B4-BE49-F238E27FC236}">
                <a16:creationId xmlns:a16="http://schemas.microsoft.com/office/drawing/2014/main" id="{2A0FFF71-F43E-95E1-0221-608A1B2978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59859" y="664284"/>
            <a:ext cx="9072282" cy="5529431"/>
          </a:xfrm>
          <a:prstGeom prst="rect">
            <a:avLst/>
          </a:prstGeom>
        </p:spPr>
      </p:pic>
      <p:sp>
        <p:nvSpPr>
          <p:cNvPr id="6" name="ZoneTexte 5">
            <a:extLst>
              <a:ext uri="{FF2B5EF4-FFF2-40B4-BE49-F238E27FC236}">
                <a16:creationId xmlns:a16="http://schemas.microsoft.com/office/drawing/2014/main" id="{679BEFBC-D2DB-E647-3220-4A08FA0F771C}"/>
              </a:ext>
            </a:extLst>
          </p:cNvPr>
          <p:cNvSpPr txBox="1"/>
          <p:nvPr/>
        </p:nvSpPr>
        <p:spPr>
          <a:xfrm>
            <a:off x="1115208" y="5956184"/>
            <a:ext cx="10341685" cy="677108"/>
          </a:xfrm>
          <a:prstGeom prst="rect">
            <a:avLst/>
          </a:prstGeom>
          <a:noFill/>
        </p:spPr>
        <p:txBody>
          <a:bodyPr wrap="square" rtlCol="0">
            <a:spAutoFit/>
          </a:bodyPr>
          <a:lstStyle/>
          <a:p>
            <a:endParaRPr lang="fr-FR" dirty="0">
              <a:solidFill>
                <a:schemeClr val="bg1"/>
              </a:solidFill>
            </a:endParaRPr>
          </a:p>
          <a:p>
            <a:r>
              <a:rPr lang="fr-FR" sz="2000" b="1" i="1" dirty="0">
                <a:solidFill>
                  <a:schemeClr val="bg1"/>
                </a:solidFill>
              </a:rPr>
              <a:t>Gare de triage de Cologne à </a:t>
            </a:r>
            <a:r>
              <a:rPr lang="fr-FR" sz="2000" b="1" i="1" dirty="0" err="1">
                <a:solidFill>
                  <a:schemeClr val="bg1"/>
                </a:solidFill>
              </a:rPr>
              <a:t>Godorf</a:t>
            </a:r>
            <a:r>
              <a:rPr lang="fr-FR" sz="2000" b="1" i="1" dirty="0">
                <a:solidFill>
                  <a:schemeClr val="bg1"/>
                </a:solidFill>
              </a:rPr>
              <a:t>. À l'arrière-plan, la raffinerie de </a:t>
            </a:r>
            <a:r>
              <a:rPr lang="fr-FR" sz="2000" b="1" i="1" dirty="0" err="1">
                <a:solidFill>
                  <a:schemeClr val="bg1"/>
                </a:solidFill>
              </a:rPr>
              <a:t>LyondellBasell</a:t>
            </a:r>
            <a:r>
              <a:rPr lang="fr-FR" sz="2000" b="1" i="1" dirty="0">
                <a:solidFill>
                  <a:schemeClr val="bg1"/>
                </a:solidFill>
              </a:rPr>
              <a:t>. Mai 2018</a:t>
            </a:r>
          </a:p>
        </p:txBody>
      </p:sp>
    </p:spTree>
    <p:extLst>
      <p:ext uri="{BB962C8B-B14F-4D97-AF65-F5344CB8AC3E}">
        <p14:creationId xmlns:p14="http://schemas.microsoft.com/office/powerpoint/2010/main" val="2803087579"/>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bâtiment, extérieur, vieux&#10;&#10;Description générée automatiquement">
            <a:extLst>
              <a:ext uri="{FF2B5EF4-FFF2-40B4-BE49-F238E27FC236}">
                <a16:creationId xmlns:a16="http://schemas.microsoft.com/office/drawing/2014/main" id="{966AFC85-EA1D-D399-C25E-A6CC4AC915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1960" y="680224"/>
            <a:ext cx="9199757" cy="5374888"/>
          </a:xfrm>
          <a:prstGeom prst="rect">
            <a:avLst/>
          </a:prstGeom>
        </p:spPr>
      </p:pic>
      <p:sp>
        <p:nvSpPr>
          <p:cNvPr id="4" name="ZoneTexte 3">
            <a:extLst>
              <a:ext uri="{FF2B5EF4-FFF2-40B4-BE49-F238E27FC236}">
                <a16:creationId xmlns:a16="http://schemas.microsoft.com/office/drawing/2014/main" id="{2DD508F5-D92D-DD3B-BA01-BC9674B497C9}"/>
              </a:ext>
            </a:extLst>
          </p:cNvPr>
          <p:cNvSpPr txBox="1"/>
          <p:nvPr/>
        </p:nvSpPr>
        <p:spPr>
          <a:xfrm>
            <a:off x="2864682" y="6055112"/>
            <a:ext cx="8430847" cy="400110"/>
          </a:xfrm>
          <a:prstGeom prst="rect">
            <a:avLst/>
          </a:prstGeom>
          <a:noFill/>
        </p:spPr>
        <p:txBody>
          <a:bodyPr wrap="square" rtlCol="0">
            <a:spAutoFit/>
          </a:bodyPr>
          <a:lstStyle/>
          <a:p>
            <a:r>
              <a:rPr lang="fr-FR" sz="2000" b="1" i="1" dirty="0">
                <a:solidFill>
                  <a:schemeClr val="bg1"/>
                </a:solidFill>
              </a:rPr>
              <a:t>Gare de Cologne Messe/Deutz, un accès au parc des expositions.</a:t>
            </a:r>
          </a:p>
        </p:txBody>
      </p:sp>
    </p:spTree>
    <p:extLst>
      <p:ext uri="{BB962C8B-B14F-4D97-AF65-F5344CB8AC3E}">
        <p14:creationId xmlns:p14="http://schemas.microsoft.com/office/powerpoint/2010/main" val="2084703674"/>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8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eau, cité&#10;&#10;Description générée automatiquement">
            <a:extLst>
              <a:ext uri="{FF2B5EF4-FFF2-40B4-BE49-F238E27FC236}">
                <a16:creationId xmlns:a16="http://schemas.microsoft.com/office/drawing/2014/main" id="{BB9D64D6-9D4F-2C31-41B2-4233948A4B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59858" y="839096"/>
            <a:ext cx="9036423" cy="5206702"/>
          </a:xfrm>
          <a:prstGeom prst="rect">
            <a:avLst/>
          </a:prstGeom>
        </p:spPr>
      </p:pic>
      <p:sp>
        <p:nvSpPr>
          <p:cNvPr id="4" name="ZoneTexte 3">
            <a:extLst>
              <a:ext uri="{FF2B5EF4-FFF2-40B4-BE49-F238E27FC236}">
                <a16:creationId xmlns:a16="http://schemas.microsoft.com/office/drawing/2014/main" id="{E9208E84-C124-039C-446A-F9AC0A971C2A}"/>
              </a:ext>
            </a:extLst>
          </p:cNvPr>
          <p:cNvSpPr txBox="1"/>
          <p:nvPr/>
        </p:nvSpPr>
        <p:spPr>
          <a:xfrm>
            <a:off x="3679114" y="5798806"/>
            <a:ext cx="6917167" cy="677108"/>
          </a:xfrm>
          <a:prstGeom prst="rect">
            <a:avLst/>
          </a:prstGeom>
          <a:noFill/>
        </p:spPr>
        <p:txBody>
          <a:bodyPr wrap="square" rtlCol="0">
            <a:spAutoFit/>
          </a:bodyPr>
          <a:lstStyle/>
          <a:p>
            <a:endParaRPr lang="fr-FR" dirty="0">
              <a:solidFill>
                <a:schemeClr val="bg1"/>
              </a:solidFill>
            </a:endParaRPr>
          </a:p>
          <a:p>
            <a:r>
              <a:rPr lang="fr-FR" sz="2000" b="1" i="1" dirty="0">
                <a:solidFill>
                  <a:schemeClr val="bg1"/>
                </a:solidFill>
              </a:rPr>
              <a:t>Aéroport Konrad-Adenauer de Cologne/Bonn.</a:t>
            </a:r>
          </a:p>
        </p:txBody>
      </p:sp>
    </p:spTree>
    <p:extLst>
      <p:ext uri="{BB962C8B-B14F-4D97-AF65-F5344CB8AC3E}">
        <p14:creationId xmlns:p14="http://schemas.microsoft.com/office/powerpoint/2010/main" val="3881231307"/>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8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nuit&#10;&#10;Description générée automatiquement">
            <a:extLst>
              <a:ext uri="{FF2B5EF4-FFF2-40B4-BE49-F238E27FC236}">
                <a16:creationId xmlns:a16="http://schemas.microsoft.com/office/drawing/2014/main" id="{17D054BB-585B-51B2-1FDE-E39C4E7EBAB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8494" y="785308"/>
            <a:ext cx="9402184" cy="5249732"/>
          </a:xfrm>
          <a:prstGeom prst="rect">
            <a:avLst/>
          </a:prstGeom>
        </p:spPr>
      </p:pic>
      <p:sp>
        <p:nvSpPr>
          <p:cNvPr id="4" name="ZoneTexte 3">
            <a:extLst>
              <a:ext uri="{FF2B5EF4-FFF2-40B4-BE49-F238E27FC236}">
                <a16:creationId xmlns:a16="http://schemas.microsoft.com/office/drawing/2014/main" id="{8F080AF5-3ADF-04F1-CCB8-BF77B64799F5}"/>
              </a:ext>
            </a:extLst>
          </p:cNvPr>
          <p:cNvSpPr txBox="1"/>
          <p:nvPr/>
        </p:nvSpPr>
        <p:spPr>
          <a:xfrm>
            <a:off x="3885303" y="5696486"/>
            <a:ext cx="6400800" cy="677108"/>
          </a:xfrm>
          <a:prstGeom prst="rect">
            <a:avLst/>
          </a:prstGeom>
          <a:noFill/>
        </p:spPr>
        <p:txBody>
          <a:bodyPr wrap="square" rtlCol="0">
            <a:spAutoFit/>
          </a:bodyPr>
          <a:lstStyle/>
          <a:p>
            <a:endParaRPr lang="fr-FR" dirty="0">
              <a:solidFill>
                <a:schemeClr val="bg1"/>
              </a:solidFill>
            </a:endParaRPr>
          </a:p>
          <a:p>
            <a:r>
              <a:rPr lang="fr-FR" sz="2000" b="1" i="1" dirty="0">
                <a:solidFill>
                  <a:schemeClr val="bg1"/>
                </a:solidFill>
              </a:rPr>
              <a:t>Pont roulant de la gare </a:t>
            </a:r>
            <a:r>
              <a:rPr lang="fr-FR" sz="2000" b="1" i="1" dirty="0" err="1">
                <a:solidFill>
                  <a:schemeClr val="bg1"/>
                </a:solidFill>
              </a:rPr>
              <a:t>Köln</a:t>
            </a:r>
            <a:r>
              <a:rPr lang="fr-FR" sz="2000" b="1" i="1" dirty="0">
                <a:solidFill>
                  <a:schemeClr val="bg1"/>
                </a:solidFill>
              </a:rPr>
              <a:t> </a:t>
            </a:r>
            <a:r>
              <a:rPr lang="fr-FR" sz="2000" b="1" i="1" dirty="0" err="1">
                <a:solidFill>
                  <a:schemeClr val="bg1"/>
                </a:solidFill>
              </a:rPr>
              <a:t>Eifeltor</a:t>
            </a:r>
            <a:r>
              <a:rPr lang="fr-FR" sz="2000" b="1" i="1" dirty="0">
                <a:solidFill>
                  <a:schemeClr val="bg1"/>
                </a:solidFill>
              </a:rPr>
              <a:t>.</a:t>
            </a:r>
          </a:p>
        </p:txBody>
      </p:sp>
    </p:spTree>
    <p:extLst>
      <p:ext uri="{BB962C8B-B14F-4D97-AF65-F5344CB8AC3E}">
        <p14:creationId xmlns:p14="http://schemas.microsoft.com/office/powerpoint/2010/main" val="2441672597"/>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8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ciel, bâtiment, pierre&#10;&#10;Description générée automatiquement">
            <a:extLst>
              <a:ext uri="{FF2B5EF4-FFF2-40B4-BE49-F238E27FC236}">
                <a16:creationId xmlns:a16="http://schemas.microsoft.com/office/drawing/2014/main" id="{BDAFFAF5-AABD-2BD6-E4A3-8BDBAE109D7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97743" y="247426"/>
            <a:ext cx="3998258" cy="6164132"/>
          </a:xfrm>
          <a:prstGeom prst="rect">
            <a:avLst/>
          </a:prstGeom>
        </p:spPr>
      </p:pic>
      <p:sp>
        <p:nvSpPr>
          <p:cNvPr id="4" name="ZoneTexte 3">
            <a:extLst>
              <a:ext uri="{FF2B5EF4-FFF2-40B4-BE49-F238E27FC236}">
                <a16:creationId xmlns:a16="http://schemas.microsoft.com/office/drawing/2014/main" id="{641C3B9C-9854-DAD6-E2AE-09702256ED4A}"/>
              </a:ext>
            </a:extLst>
          </p:cNvPr>
          <p:cNvSpPr txBox="1"/>
          <p:nvPr/>
        </p:nvSpPr>
        <p:spPr>
          <a:xfrm>
            <a:off x="6207162" y="4077148"/>
            <a:ext cx="4937760" cy="1631216"/>
          </a:xfrm>
          <a:prstGeom prst="rect">
            <a:avLst/>
          </a:prstGeom>
          <a:noFill/>
        </p:spPr>
        <p:txBody>
          <a:bodyPr wrap="square" rtlCol="0">
            <a:spAutoFit/>
          </a:bodyPr>
          <a:lstStyle/>
          <a:p>
            <a:r>
              <a:rPr lang="fr-FR" sz="2000" b="1" i="1" dirty="0" err="1">
                <a:solidFill>
                  <a:schemeClr val="bg1"/>
                </a:solidFill>
              </a:rPr>
              <a:t>Pegel</a:t>
            </a:r>
            <a:r>
              <a:rPr lang="fr-FR" sz="2000" b="1" i="1" dirty="0">
                <a:solidFill>
                  <a:schemeClr val="bg1"/>
                </a:solidFill>
              </a:rPr>
              <a:t> </a:t>
            </a:r>
            <a:r>
              <a:rPr lang="fr-FR" sz="2000" b="1" i="1" dirty="0" err="1">
                <a:solidFill>
                  <a:schemeClr val="bg1"/>
                </a:solidFill>
              </a:rPr>
              <a:t>Köln</a:t>
            </a:r>
            <a:r>
              <a:rPr lang="fr-FR" sz="2000" b="1" i="1" dirty="0">
                <a:solidFill>
                  <a:schemeClr val="bg1"/>
                </a:solidFill>
              </a:rPr>
              <a:t>, la station </a:t>
            </a:r>
            <a:r>
              <a:rPr lang="fr-FR" sz="2000" b="1" i="1" dirty="0" err="1">
                <a:solidFill>
                  <a:schemeClr val="bg1"/>
                </a:solidFill>
              </a:rPr>
              <a:t>limnimétrique</a:t>
            </a:r>
            <a:r>
              <a:rPr lang="fr-FR" sz="2000" b="1" i="1" dirty="0">
                <a:solidFill>
                  <a:schemeClr val="bg1"/>
                </a:solidFill>
              </a:rPr>
              <a:t> de Cologne. L'horloge </a:t>
            </a:r>
            <a:r>
              <a:rPr lang="fr-FR" sz="2000" b="1" i="1" dirty="0" err="1">
                <a:solidFill>
                  <a:schemeClr val="bg1"/>
                </a:solidFill>
              </a:rPr>
              <a:t>limnimétrique</a:t>
            </a:r>
            <a:r>
              <a:rPr lang="fr-FR" sz="2000" b="1" i="1" dirty="0">
                <a:solidFill>
                  <a:schemeClr val="bg1"/>
                </a:solidFill>
              </a:rPr>
              <a:t> indique la hauteur d'eau, la grande aiguille est pour les mètres, la petite pour les décimètres. Ici, 2,10 m.</a:t>
            </a:r>
          </a:p>
        </p:txBody>
      </p:sp>
    </p:spTree>
    <p:extLst>
      <p:ext uri="{BB962C8B-B14F-4D97-AF65-F5344CB8AC3E}">
        <p14:creationId xmlns:p14="http://schemas.microsoft.com/office/powerpoint/2010/main" val="2538399456"/>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bâtiment, pierre, parc&#10;&#10;Description générée automatiquement">
            <a:extLst>
              <a:ext uri="{FF2B5EF4-FFF2-40B4-BE49-F238E27FC236}">
                <a16:creationId xmlns:a16="http://schemas.microsoft.com/office/drawing/2014/main" id="{17E224F3-9CA2-5848-B87F-552A5B45D78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22607" y="212463"/>
            <a:ext cx="5029798" cy="6433073"/>
          </a:xfrm>
          <a:prstGeom prst="rect">
            <a:avLst/>
          </a:prstGeom>
        </p:spPr>
      </p:pic>
      <p:sp>
        <p:nvSpPr>
          <p:cNvPr id="4" name="ZoneTexte 3">
            <a:extLst>
              <a:ext uri="{FF2B5EF4-FFF2-40B4-BE49-F238E27FC236}">
                <a16:creationId xmlns:a16="http://schemas.microsoft.com/office/drawing/2014/main" id="{3B908353-4577-112F-0D1E-5C7A29A41847}"/>
              </a:ext>
            </a:extLst>
          </p:cNvPr>
          <p:cNvSpPr txBox="1"/>
          <p:nvPr/>
        </p:nvSpPr>
        <p:spPr>
          <a:xfrm>
            <a:off x="398033" y="4260028"/>
            <a:ext cx="4324574" cy="1323439"/>
          </a:xfrm>
          <a:prstGeom prst="rect">
            <a:avLst/>
          </a:prstGeom>
          <a:noFill/>
        </p:spPr>
        <p:txBody>
          <a:bodyPr wrap="square" rtlCol="0">
            <a:spAutoFit/>
          </a:bodyPr>
          <a:lstStyle/>
          <a:p>
            <a:endParaRPr lang="fr-FR" sz="2000" b="1" i="1" dirty="0"/>
          </a:p>
          <a:p>
            <a:r>
              <a:rPr lang="fr-FR" sz="2000" b="1" i="1" dirty="0"/>
              <a:t>Vestiges antiques, près de la cathédrale : portique latéral d'une porte romaine de la ville.</a:t>
            </a:r>
          </a:p>
        </p:txBody>
      </p:sp>
    </p:spTree>
    <p:extLst>
      <p:ext uri="{BB962C8B-B14F-4D97-AF65-F5344CB8AC3E}">
        <p14:creationId xmlns:p14="http://schemas.microsoft.com/office/powerpoint/2010/main" val="554549587"/>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église, bâtiment, lieu de culte, ciel&#10;&#10;Description générée automatiquement">
            <a:extLst>
              <a:ext uri="{FF2B5EF4-FFF2-40B4-BE49-F238E27FC236}">
                <a16:creationId xmlns:a16="http://schemas.microsoft.com/office/drawing/2014/main" id="{E0AEE6CC-1B29-C355-18C9-8F4C39687D1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41525" y="857922"/>
            <a:ext cx="9154758" cy="5142156"/>
          </a:xfrm>
          <a:prstGeom prst="rect">
            <a:avLst/>
          </a:prstGeom>
        </p:spPr>
      </p:pic>
      <p:sp>
        <p:nvSpPr>
          <p:cNvPr id="4" name="ZoneTexte 3">
            <a:extLst>
              <a:ext uri="{FF2B5EF4-FFF2-40B4-BE49-F238E27FC236}">
                <a16:creationId xmlns:a16="http://schemas.microsoft.com/office/drawing/2014/main" id="{B30EFF7A-D3F5-1CD2-9483-F11A104C1169}"/>
              </a:ext>
            </a:extLst>
          </p:cNvPr>
          <p:cNvSpPr txBox="1"/>
          <p:nvPr/>
        </p:nvSpPr>
        <p:spPr>
          <a:xfrm>
            <a:off x="2510117" y="5808694"/>
            <a:ext cx="8649148" cy="677108"/>
          </a:xfrm>
          <a:prstGeom prst="rect">
            <a:avLst/>
          </a:prstGeom>
          <a:noFill/>
        </p:spPr>
        <p:txBody>
          <a:bodyPr wrap="square" rtlCol="0">
            <a:spAutoFit/>
          </a:bodyPr>
          <a:lstStyle/>
          <a:p>
            <a:endParaRPr lang="fr-FR" dirty="0"/>
          </a:p>
          <a:p>
            <a:r>
              <a:rPr lang="fr-FR" sz="2000" b="1" i="1" dirty="0"/>
              <a:t>Le transept de la cathédrale de Cologne, vue nord depuis la gare.</a:t>
            </a:r>
          </a:p>
        </p:txBody>
      </p:sp>
    </p:spTree>
    <p:extLst>
      <p:ext uri="{BB962C8B-B14F-4D97-AF65-F5344CB8AC3E}">
        <p14:creationId xmlns:p14="http://schemas.microsoft.com/office/powerpoint/2010/main" val="1178504680"/>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 extérieur, foule, groupe&#10;&#10;Description générée automatiquement">
            <a:extLst>
              <a:ext uri="{FF2B5EF4-FFF2-40B4-BE49-F238E27FC236}">
                <a16:creationId xmlns:a16="http://schemas.microsoft.com/office/drawing/2014/main" id="{9C1BD5F1-F061-7727-2E0D-1C02BB0F74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32271" y="766482"/>
            <a:ext cx="9527458" cy="5325036"/>
          </a:xfrm>
          <a:prstGeom prst="rect">
            <a:avLst/>
          </a:prstGeom>
        </p:spPr>
      </p:pic>
      <p:sp>
        <p:nvSpPr>
          <p:cNvPr id="4" name="ZoneTexte 3">
            <a:extLst>
              <a:ext uri="{FF2B5EF4-FFF2-40B4-BE49-F238E27FC236}">
                <a16:creationId xmlns:a16="http://schemas.microsoft.com/office/drawing/2014/main" id="{837263CE-76BE-1DAE-9204-6BB8885F5472}"/>
              </a:ext>
            </a:extLst>
          </p:cNvPr>
          <p:cNvSpPr txBox="1"/>
          <p:nvPr/>
        </p:nvSpPr>
        <p:spPr>
          <a:xfrm>
            <a:off x="4744122" y="5752964"/>
            <a:ext cx="6970955" cy="677108"/>
          </a:xfrm>
          <a:prstGeom prst="rect">
            <a:avLst/>
          </a:prstGeom>
          <a:noFill/>
        </p:spPr>
        <p:txBody>
          <a:bodyPr wrap="square" rtlCol="0">
            <a:spAutoFit/>
          </a:bodyPr>
          <a:lstStyle/>
          <a:p>
            <a:endParaRPr lang="fr-FR" dirty="0"/>
          </a:p>
          <a:p>
            <a:r>
              <a:rPr lang="fr-FR" sz="2000" b="1" i="1" dirty="0" err="1"/>
              <a:t>Rosenmontagszug</a:t>
            </a:r>
            <a:r>
              <a:rPr lang="fr-FR" sz="2000" b="1" i="1" dirty="0"/>
              <a:t> </a:t>
            </a:r>
            <a:r>
              <a:rPr lang="fr-FR" sz="2000" b="1" i="1" dirty="0" err="1"/>
              <a:t>Köln</a:t>
            </a:r>
            <a:r>
              <a:rPr lang="fr-FR" sz="2000" b="1" i="1" dirty="0"/>
              <a:t> 2019</a:t>
            </a:r>
          </a:p>
        </p:txBody>
      </p:sp>
    </p:spTree>
    <p:extLst>
      <p:ext uri="{BB962C8B-B14F-4D97-AF65-F5344CB8AC3E}">
        <p14:creationId xmlns:p14="http://schemas.microsoft.com/office/powerpoint/2010/main" val="2891953055"/>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 groupe, extérieur, foule&#10;&#10;Description générée automatiquement">
            <a:extLst>
              <a:ext uri="{FF2B5EF4-FFF2-40B4-BE49-F238E27FC236}">
                <a16:creationId xmlns:a16="http://schemas.microsoft.com/office/drawing/2014/main" id="{F069E49F-54A8-F64B-A54B-4CB4897463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13937" y="787998"/>
            <a:ext cx="9764126" cy="5282004"/>
          </a:xfrm>
          <a:prstGeom prst="rect">
            <a:avLst/>
          </a:prstGeom>
        </p:spPr>
      </p:pic>
      <p:sp>
        <p:nvSpPr>
          <p:cNvPr id="4" name="ZoneTexte 3">
            <a:extLst>
              <a:ext uri="{FF2B5EF4-FFF2-40B4-BE49-F238E27FC236}">
                <a16:creationId xmlns:a16="http://schemas.microsoft.com/office/drawing/2014/main" id="{C5BA51A0-E19E-EC11-E42B-1945E655DBEC}"/>
              </a:ext>
            </a:extLst>
          </p:cNvPr>
          <p:cNvSpPr txBox="1"/>
          <p:nvPr/>
        </p:nvSpPr>
        <p:spPr>
          <a:xfrm>
            <a:off x="4464424" y="5731448"/>
            <a:ext cx="7422777" cy="677108"/>
          </a:xfrm>
          <a:prstGeom prst="rect">
            <a:avLst/>
          </a:prstGeom>
          <a:noFill/>
        </p:spPr>
        <p:txBody>
          <a:bodyPr wrap="square" rtlCol="0">
            <a:spAutoFit/>
          </a:bodyPr>
          <a:lstStyle/>
          <a:p>
            <a:endParaRPr lang="fr-FR" dirty="0"/>
          </a:p>
          <a:p>
            <a:r>
              <a:rPr lang="fr-FR" sz="2000" b="1" i="1" dirty="0" err="1"/>
              <a:t>Rosenmontagszug</a:t>
            </a:r>
            <a:r>
              <a:rPr lang="fr-FR" sz="2000" b="1" i="1" dirty="0"/>
              <a:t> </a:t>
            </a:r>
            <a:r>
              <a:rPr lang="fr-FR" sz="2000" b="1" i="1" dirty="0" err="1"/>
              <a:t>Köln</a:t>
            </a:r>
            <a:r>
              <a:rPr lang="fr-FR" sz="2000" b="1" i="1" dirty="0"/>
              <a:t> 2019</a:t>
            </a:r>
          </a:p>
        </p:txBody>
      </p:sp>
    </p:spTree>
    <p:extLst>
      <p:ext uri="{BB962C8B-B14F-4D97-AF65-F5344CB8AC3E}">
        <p14:creationId xmlns:p14="http://schemas.microsoft.com/office/powerpoint/2010/main" val="4218215605"/>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 danseur, groupe, foule&#10;&#10;Description générée automatiquement">
            <a:extLst>
              <a:ext uri="{FF2B5EF4-FFF2-40B4-BE49-F238E27FC236}">
                <a16:creationId xmlns:a16="http://schemas.microsoft.com/office/drawing/2014/main" id="{07262F69-2B39-C00A-FAE0-072AEEDC245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87736" y="710005"/>
            <a:ext cx="9369911" cy="5346550"/>
          </a:xfrm>
          <a:prstGeom prst="rect">
            <a:avLst/>
          </a:prstGeom>
        </p:spPr>
      </p:pic>
      <p:sp>
        <p:nvSpPr>
          <p:cNvPr id="4" name="ZoneTexte 3">
            <a:extLst>
              <a:ext uri="{FF2B5EF4-FFF2-40B4-BE49-F238E27FC236}">
                <a16:creationId xmlns:a16="http://schemas.microsoft.com/office/drawing/2014/main" id="{5745D594-C93D-5E7A-4416-21FF9C056EC7}"/>
              </a:ext>
            </a:extLst>
          </p:cNvPr>
          <p:cNvSpPr txBox="1"/>
          <p:nvPr/>
        </p:nvSpPr>
        <p:spPr>
          <a:xfrm>
            <a:off x="4367605" y="5809441"/>
            <a:ext cx="7519595" cy="677108"/>
          </a:xfrm>
          <a:prstGeom prst="rect">
            <a:avLst/>
          </a:prstGeom>
          <a:noFill/>
        </p:spPr>
        <p:txBody>
          <a:bodyPr wrap="square" rtlCol="0">
            <a:spAutoFit/>
          </a:bodyPr>
          <a:lstStyle/>
          <a:p>
            <a:endParaRPr lang="fr-FR" dirty="0"/>
          </a:p>
          <a:p>
            <a:r>
              <a:rPr lang="fr-FR" sz="2000" b="1" i="1" dirty="0" err="1"/>
              <a:t>Rosenmontagszug</a:t>
            </a:r>
            <a:r>
              <a:rPr lang="fr-FR" sz="2000" b="1" i="1" dirty="0"/>
              <a:t> </a:t>
            </a:r>
            <a:r>
              <a:rPr lang="fr-FR" sz="2000" b="1" i="1" dirty="0" err="1"/>
              <a:t>Köln</a:t>
            </a:r>
            <a:r>
              <a:rPr lang="fr-FR" sz="2000" b="1" i="1" dirty="0"/>
              <a:t> 2019</a:t>
            </a:r>
          </a:p>
        </p:txBody>
      </p:sp>
    </p:spTree>
    <p:extLst>
      <p:ext uri="{BB962C8B-B14F-4D97-AF65-F5344CB8AC3E}">
        <p14:creationId xmlns:p14="http://schemas.microsoft.com/office/powerpoint/2010/main" val="3907580394"/>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personne, foule&#10;&#10;Description générée automatiquement">
            <a:extLst>
              <a:ext uri="{FF2B5EF4-FFF2-40B4-BE49-F238E27FC236}">
                <a16:creationId xmlns:a16="http://schemas.microsoft.com/office/drawing/2014/main" id="{64E7CF7E-893E-9448-C5EF-104D958E58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20008" y="882126"/>
            <a:ext cx="9240819" cy="5131399"/>
          </a:xfrm>
          <a:prstGeom prst="rect">
            <a:avLst/>
          </a:prstGeom>
        </p:spPr>
      </p:pic>
      <p:sp>
        <p:nvSpPr>
          <p:cNvPr id="4" name="ZoneTexte 3">
            <a:extLst>
              <a:ext uri="{FF2B5EF4-FFF2-40B4-BE49-F238E27FC236}">
                <a16:creationId xmlns:a16="http://schemas.microsoft.com/office/drawing/2014/main" id="{ED986637-830C-C53C-7C55-855573BA39B7}"/>
              </a:ext>
            </a:extLst>
          </p:cNvPr>
          <p:cNvSpPr txBox="1"/>
          <p:nvPr/>
        </p:nvSpPr>
        <p:spPr>
          <a:xfrm>
            <a:off x="4281543" y="5674971"/>
            <a:ext cx="8498540" cy="677108"/>
          </a:xfrm>
          <a:prstGeom prst="rect">
            <a:avLst/>
          </a:prstGeom>
          <a:noFill/>
        </p:spPr>
        <p:txBody>
          <a:bodyPr wrap="square" rtlCol="0">
            <a:spAutoFit/>
          </a:bodyPr>
          <a:lstStyle/>
          <a:p>
            <a:endParaRPr lang="fr-FR" dirty="0">
              <a:solidFill>
                <a:schemeClr val="bg1"/>
              </a:solidFill>
            </a:endParaRPr>
          </a:p>
          <a:p>
            <a:r>
              <a:rPr lang="fr-FR" sz="2000" b="1" i="1" dirty="0" err="1">
                <a:solidFill>
                  <a:schemeClr val="bg1"/>
                </a:solidFill>
              </a:rPr>
              <a:t>Rosenmontagszug</a:t>
            </a:r>
            <a:r>
              <a:rPr lang="fr-FR" sz="2000" b="1" i="1" dirty="0">
                <a:solidFill>
                  <a:schemeClr val="bg1"/>
                </a:solidFill>
              </a:rPr>
              <a:t> </a:t>
            </a:r>
            <a:r>
              <a:rPr lang="fr-FR" sz="2000" b="1" i="1" dirty="0" err="1">
                <a:solidFill>
                  <a:schemeClr val="bg1"/>
                </a:solidFill>
              </a:rPr>
              <a:t>Köln</a:t>
            </a:r>
            <a:r>
              <a:rPr lang="fr-FR" sz="2000" b="1" i="1" dirty="0">
                <a:solidFill>
                  <a:schemeClr val="bg1"/>
                </a:solidFill>
              </a:rPr>
              <a:t> 2019</a:t>
            </a:r>
          </a:p>
        </p:txBody>
      </p:sp>
    </p:spTree>
    <p:extLst>
      <p:ext uri="{BB962C8B-B14F-4D97-AF65-F5344CB8AC3E}">
        <p14:creationId xmlns:p14="http://schemas.microsoft.com/office/powerpoint/2010/main" val="300744453"/>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bâtiment, extérieur, ciel&#10;&#10;Description générée automatiquement">
            <a:extLst>
              <a:ext uri="{FF2B5EF4-FFF2-40B4-BE49-F238E27FC236}">
                <a16:creationId xmlns:a16="http://schemas.microsoft.com/office/drawing/2014/main" id="{7CAB2B75-7D72-661C-89D7-D33E5F67C2B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27356" y="847492"/>
            <a:ext cx="9222059" cy="5107259"/>
          </a:xfrm>
          <a:prstGeom prst="rect">
            <a:avLst/>
          </a:prstGeom>
        </p:spPr>
      </p:pic>
      <p:sp>
        <p:nvSpPr>
          <p:cNvPr id="4" name="ZoneTexte 3">
            <a:extLst>
              <a:ext uri="{FF2B5EF4-FFF2-40B4-BE49-F238E27FC236}">
                <a16:creationId xmlns:a16="http://schemas.microsoft.com/office/drawing/2014/main" id="{22B908A2-CA57-81E1-33EF-415D01D7E6E9}"/>
              </a:ext>
            </a:extLst>
          </p:cNvPr>
          <p:cNvSpPr txBox="1"/>
          <p:nvPr/>
        </p:nvSpPr>
        <p:spPr>
          <a:xfrm>
            <a:off x="2873998" y="5804144"/>
            <a:ext cx="6757639" cy="677108"/>
          </a:xfrm>
          <a:prstGeom prst="rect">
            <a:avLst/>
          </a:prstGeom>
          <a:noFill/>
        </p:spPr>
        <p:txBody>
          <a:bodyPr wrap="square" rtlCol="0">
            <a:spAutoFit/>
          </a:bodyPr>
          <a:lstStyle/>
          <a:p>
            <a:endParaRPr lang="fr-FR" dirty="0">
              <a:solidFill>
                <a:schemeClr val="bg1"/>
              </a:solidFill>
            </a:endParaRPr>
          </a:p>
          <a:p>
            <a:r>
              <a:rPr lang="fr-FR" sz="2000" b="1" i="1" dirty="0">
                <a:solidFill>
                  <a:schemeClr val="bg1"/>
                </a:solidFill>
              </a:rPr>
              <a:t>Musée romain-germanique, tout proche de la cathédrale.</a:t>
            </a:r>
          </a:p>
        </p:txBody>
      </p:sp>
    </p:spTree>
    <p:extLst>
      <p:ext uri="{BB962C8B-B14F-4D97-AF65-F5344CB8AC3E}">
        <p14:creationId xmlns:p14="http://schemas.microsoft.com/office/powerpoint/2010/main" val="2861902670"/>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afond, intérieur, hall, auditorium&#10;&#10;Description générée automatiquement">
            <a:extLst>
              <a:ext uri="{FF2B5EF4-FFF2-40B4-BE49-F238E27FC236}">
                <a16:creationId xmlns:a16="http://schemas.microsoft.com/office/drawing/2014/main" id="{BFE0D239-22FE-17FB-464F-2B9C1A58C6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90165" y="989704"/>
            <a:ext cx="8068235" cy="5034578"/>
          </a:xfrm>
          <a:prstGeom prst="rect">
            <a:avLst/>
          </a:prstGeom>
        </p:spPr>
      </p:pic>
      <p:sp>
        <p:nvSpPr>
          <p:cNvPr id="4" name="ZoneTexte 3">
            <a:extLst>
              <a:ext uri="{FF2B5EF4-FFF2-40B4-BE49-F238E27FC236}">
                <a16:creationId xmlns:a16="http://schemas.microsoft.com/office/drawing/2014/main" id="{9407A9FF-9B4D-571B-6100-B55EB84F5025}"/>
              </a:ext>
            </a:extLst>
          </p:cNvPr>
          <p:cNvSpPr txBox="1"/>
          <p:nvPr/>
        </p:nvSpPr>
        <p:spPr>
          <a:xfrm>
            <a:off x="5199529" y="6024282"/>
            <a:ext cx="6992471" cy="400110"/>
          </a:xfrm>
          <a:prstGeom prst="rect">
            <a:avLst/>
          </a:prstGeom>
          <a:noFill/>
        </p:spPr>
        <p:txBody>
          <a:bodyPr wrap="square" rtlCol="0">
            <a:spAutoFit/>
          </a:bodyPr>
          <a:lstStyle/>
          <a:p>
            <a:r>
              <a:rPr lang="fr-FR" sz="2000" b="1" i="1" dirty="0">
                <a:solidFill>
                  <a:schemeClr val="bg1"/>
                </a:solidFill>
              </a:rPr>
              <a:t>Grande Salle</a:t>
            </a:r>
          </a:p>
        </p:txBody>
      </p:sp>
    </p:spTree>
    <p:extLst>
      <p:ext uri="{BB962C8B-B14F-4D97-AF65-F5344CB8AC3E}">
        <p14:creationId xmlns:p14="http://schemas.microsoft.com/office/powerpoint/2010/main" val="957408644"/>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5">
          <a:fgClr>
            <a:schemeClr val="accent5"/>
          </a:fgClr>
          <a:bgClr>
            <a:schemeClr val="accent6"/>
          </a:bgClr>
        </a:pattFill>
        <a:effectLst/>
      </p:bgPr>
    </p:bg>
    <p:spTree>
      <p:nvGrpSpPr>
        <p:cNvPr id="1" name=""/>
        <p:cNvGrpSpPr/>
        <p:nvPr/>
      </p:nvGrpSpPr>
      <p:grpSpPr>
        <a:xfrm>
          <a:off x="0" y="0"/>
          <a:ext cx="0" cy="0"/>
          <a:chOff x="0" y="0"/>
          <a:chExt cx="0" cy="0"/>
        </a:xfrm>
      </p:grpSpPr>
      <p:pic>
        <p:nvPicPr>
          <p:cNvPr id="3" name="Image 2" descr="Une image contenant arbre, extérieur, ciel, bâtiment&#10;&#10;Description générée automatiquement">
            <a:extLst>
              <a:ext uri="{FF2B5EF4-FFF2-40B4-BE49-F238E27FC236}">
                <a16:creationId xmlns:a16="http://schemas.microsoft.com/office/drawing/2014/main" id="{CE6825BD-10BA-7B16-6AB2-727F5773105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78192" y="720762"/>
            <a:ext cx="8853543" cy="5443370"/>
          </a:xfrm>
          <a:prstGeom prst="rect">
            <a:avLst/>
          </a:prstGeom>
        </p:spPr>
      </p:pic>
      <p:sp>
        <p:nvSpPr>
          <p:cNvPr id="4" name="ZoneTexte 3">
            <a:extLst>
              <a:ext uri="{FF2B5EF4-FFF2-40B4-BE49-F238E27FC236}">
                <a16:creationId xmlns:a16="http://schemas.microsoft.com/office/drawing/2014/main" id="{DD8A2A8F-5B31-D7EF-4428-EDE08C660B6A}"/>
              </a:ext>
            </a:extLst>
          </p:cNvPr>
          <p:cNvSpPr txBox="1"/>
          <p:nvPr/>
        </p:nvSpPr>
        <p:spPr>
          <a:xfrm>
            <a:off x="4736951" y="5825578"/>
            <a:ext cx="7455049" cy="677108"/>
          </a:xfrm>
          <a:prstGeom prst="rect">
            <a:avLst/>
          </a:prstGeom>
          <a:noFill/>
        </p:spPr>
        <p:txBody>
          <a:bodyPr wrap="square" rtlCol="0">
            <a:spAutoFit/>
          </a:bodyPr>
          <a:lstStyle/>
          <a:p>
            <a:endParaRPr lang="fr-FR" dirty="0"/>
          </a:p>
          <a:p>
            <a:r>
              <a:rPr lang="fr-FR" sz="2000" b="1" i="1" dirty="0"/>
              <a:t>Le théâtre de Cologne.</a:t>
            </a:r>
          </a:p>
        </p:txBody>
      </p:sp>
    </p:spTree>
    <p:extLst>
      <p:ext uri="{BB962C8B-B14F-4D97-AF65-F5344CB8AC3E}">
        <p14:creationId xmlns:p14="http://schemas.microsoft.com/office/powerpoint/2010/main" val="2995212409"/>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utel&#10;&#10;Description générée automatiquement">
            <a:extLst>
              <a:ext uri="{FF2B5EF4-FFF2-40B4-BE49-F238E27FC236}">
                <a16:creationId xmlns:a16="http://schemas.microsoft.com/office/drawing/2014/main" id="{AE7D94C6-A597-6DD7-C0E9-3A336C0EAEA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81262" y="938212"/>
            <a:ext cx="7229475" cy="4981575"/>
          </a:xfrm>
          <a:prstGeom prst="rect">
            <a:avLst/>
          </a:prstGeom>
        </p:spPr>
      </p:pic>
      <p:sp>
        <p:nvSpPr>
          <p:cNvPr id="4" name="ZoneTexte 3">
            <a:extLst>
              <a:ext uri="{FF2B5EF4-FFF2-40B4-BE49-F238E27FC236}">
                <a16:creationId xmlns:a16="http://schemas.microsoft.com/office/drawing/2014/main" id="{C7A3FB0A-31C9-8836-9EB1-157C5BDD71AE}"/>
              </a:ext>
            </a:extLst>
          </p:cNvPr>
          <p:cNvSpPr txBox="1"/>
          <p:nvPr/>
        </p:nvSpPr>
        <p:spPr>
          <a:xfrm>
            <a:off x="3636579" y="5711004"/>
            <a:ext cx="8555421" cy="677108"/>
          </a:xfrm>
          <a:prstGeom prst="rect">
            <a:avLst/>
          </a:prstGeom>
          <a:noFill/>
        </p:spPr>
        <p:txBody>
          <a:bodyPr wrap="square" rtlCol="0">
            <a:spAutoFit/>
          </a:bodyPr>
          <a:lstStyle/>
          <a:p>
            <a:endParaRPr lang="fr-FR" dirty="0"/>
          </a:p>
          <a:p>
            <a:r>
              <a:rPr lang="fr-FR" sz="2000" b="1" i="1" dirty="0"/>
              <a:t>La châsse des Rois mages, visible à la Cathédrale</a:t>
            </a:r>
          </a:p>
        </p:txBody>
      </p:sp>
    </p:spTree>
    <p:extLst>
      <p:ext uri="{BB962C8B-B14F-4D97-AF65-F5344CB8AC3E}">
        <p14:creationId xmlns:p14="http://schemas.microsoft.com/office/powerpoint/2010/main" val="2477144310"/>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utel, allée&#10;&#10;Description générée automatiquement">
            <a:extLst>
              <a:ext uri="{FF2B5EF4-FFF2-40B4-BE49-F238E27FC236}">
                <a16:creationId xmlns:a16="http://schemas.microsoft.com/office/drawing/2014/main" id="{D1F1ABE8-D570-10B6-0CC4-05088D536C4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92480" y="809296"/>
            <a:ext cx="7407039" cy="5265683"/>
          </a:xfrm>
          <a:prstGeom prst="rect">
            <a:avLst/>
          </a:prstGeom>
        </p:spPr>
      </p:pic>
      <p:sp>
        <p:nvSpPr>
          <p:cNvPr id="4" name="ZoneTexte 3">
            <a:extLst>
              <a:ext uri="{FF2B5EF4-FFF2-40B4-BE49-F238E27FC236}">
                <a16:creationId xmlns:a16="http://schemas.microsoft.com/office/drawing/2014/main" id="{F4A3BFF5-B925-8836-AE2E-9389140E6A0D}"/>
              </a:ext>
            </a:extLst>
          </p:cNvPr>
          <p:cNvSpPr txBox="1"/>
          <p:nvPr/>
        </p:nvSpPr>
        <p:spPr>
          <a:xfrm>
            <a:off x="4123933" y="5736425"/>
            <a:ext cx="5675586" cy="677108"/>
          </a:xfrm>
          <a:prstGeom prst="rect">
            <a:avLst/>
          </a:prstGeom>
          <a:noFill/>
        </p:spPr>
        <p:txBody>
          <a:bodyPr wrap="square" rtlCol="0">
            <a:spAutoFit/>
          </a:bodyPr>
          <a:lstStyle/>
          <a:p>
            <a:endParaRPr lang="fr-FR" dirty="0"/>
          </a:p>
          <a:p>
            <a:r>
              <a:rPr lang="fr-FR" sz="2000" b="1" i="1" dirty="0"/>
              <a:t>Intérieur de </a:t>
            </a:r>
            <a:r>
              <a:rPr lang="fr-FR" sz="2000" b="1" i="1" dirty="0" err="1"/>
              <a:t>Sankt</a:t>
            </a:r>
            <a:r>
              <a:rPr lang="fr-FR" sz="2000" b="1" i="1" dirty="0"/>
              <a:t> Maria </a:t>
            </a:r>
            <a:r>
              <a:rPr lang="fr-FR" sz="2000" b="1" i="1" dirty="0" err="1"/>
              <a:t>im</a:t>
            </a:r>
            <a:r>
              <a:rPr lang="fr-FR" sz="2000" b="1" i="1" dirty="0"/>
              <a:t> </a:t>
            </a:r>
            <a:r>
              <a:rPr lang="fr-FR" sz="2000" b="1" i="1" dirty="0" err="1"/>
              <a:t>Kapitol</a:t>
            </a:r>
            <a:endParaRPr lang="fr-FR" sz="2000" b="1" i="1" dirty="0"/>
          </a:p>
        </p:txBody>
      </p:sp>
    </p:spTree>
    <p:extLst>
      <p:ext uri="{BB962C8B-B14F-4D97-AF65-F5344CB8AC3E}">
        <p14:creationId xmlns:p14="http://schemas.microsoft.com/office/powerpoint/2010/main" val="658239479"/>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bâtiment, voûte, allée&#10;&#10;Description générée automatiquement">
            <a:extLst>
              <a:ext uri="{FF2B5EF4-FFF2-40B4-BE49-F238E27FC236}">
                <a16:creationId xmlns:a16="http://schemas.microsoft.com/office/drawing/2014/main" id="{A82A201A-DA56-4F1C-7671-920CA794E1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82368" y="777766"/>
            <a:ext cx="8627263" cy="5339255"/>
          </a:xfrm>
          <a:prstGeom prst="rect">
            <a:avLst/>
          </a:prstGeom>
        </p:spPr>
      </p:pic>
      <p:sp>
        <p:nvSpPr>
          <p:cNvPr id="4" name="ZoneTexte 3">
            <a:extLst>
              <a:ext uri="{FF2B5EF4-FFF2-40B4-BE49-F238E27FC236}">
                <a16:creationId xmlns:a16="http://schemas.microsoft.com/office/drawing/2014/main" id="{99DFD7F2-FEE4-18B5-E078-100640CE9CDA}"/>
              </a:ext>
            </a:extLst>
          </p:cNvPr>
          <p:cNvSpPr txBox="1"/>
          <p:nvPr/>
        </p:nvSpPr>
        <p:spPr>
          <a:xfrm>
            <a:off x="4566743" y="5778467"/>
            <a:ext cx="6905297" cy="677108"/>
          </a:xfrm>
          <a:prstGeom prst="rect">
            <a:avLst/>
          </a:prstGeom>
          <a:noFill/>
        </p:spPr>
        <p:txBody>
          <a:bodyPr wrap="square" rtlCol="0">
            <a:spAutoFit/>
          </a:bodyPr>
          <a:lstStyle/>
          <a:p>
            <a:endParaRPr lang="fr-FR" dirty="0"/>
          </a:p>
          <a:p>
            <a:r>
              <a:rPr lang="fr-FR" sz="2000" b="1" i="1" dirty="0"/>
              <a:t>Intérieur de </a:t>
            </a:r>
            <a:r>
              <a:rPr lang="fr-FR" sz="2000" b="1" i="1" dirty="0" err="1"/>
              <a:t>Sankt</a:t>
            </a:r>
            <a:r>
              <a:rPr lang="fr-FR" sz="2000" b="1" i="1" dirty="0"/>
              <a:t> Andreas</a:t>
            </a:r>
          </a:p>
        </p:txBody>
      </p:sp>
    </p:spTree>
    <p:extLst>
      <p:ext uri="{BB962C8B-B14F-4D97-AF65-F5344CB8AC3E}">
        <p14:creationId xmlns:p14="http://schemas.microsoft.com/office/powerpoint/2010/main" val="1092596142"/>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8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bâtiment, pierre&#10;&#10;Description générée automatiquement">
            <a:extLst>
              <a:ext uri="{FF2B5EF4-FFF2-40B4-BE49-F238E27FC236}">
                <a16:creationId xmlns:a16="http://schemas.microsoft.com/office/drawing/2014/main" id="{EAD7B4EB-8EEE-FF7E-11C5-E0C0F6C53A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3712" y="210207"/>
            <a:ext cx="5143500" cy="6421822"/>
          </a:xfrm>
          <a:prstGeom prst="rect">
            <a:avLst/>
          </a:prstGeom>
        </p:spPr>
      </p:pic>
      <p:sp>
        <p:nvSpPr>
          <p:cNvPr id="4" name="ZoneTexte 3">
            <a:extLst>
              <a:ext uri="{FF2B5EF4-FFF2-40B4-BE49-F238E27FC236}">
                <a16:creationId xmlns:a16="http://schemas.microsoft.com/office/drawing/2014/main" id="{D438CDD7-508F-C624-7CA7-68243FE2A8BD}"/>
              </a:ext>
            </a:extLst>
          </p:cNvPr>
          <p:cNvSpPr txBox="1"/>
          <p:nvPr/>
        </p:nvSpPr>
        <p:spPr>
          <a:xfrm>
            <a:off x="6859971" y="4824248"/>
            <a:ext cx="5332029" cy="677108"/>
          </a:xfrm>
          <a:prstGeom prst="rect">
            <a:avLst/>
          </a:prstGeom>
          <a:noFill/>
        </p:spPr>
        <p:txBody>
          <a:bodyPr wrap="square" rtlCol="0">
            <a:spAutoFit/>
          </a:bodyPr>
          <a:lstStyle/>
          <a:p>
            <a:endParaRPr lang="fr-FR" dirty="0"/>
          </a:p>
          <a:p>
            <a:r>
              <a:rPr lang="fr-FR" sz="2000" b="1" i="1" dirty="0"/>
              <a:t>Intérieur de </a:t>
            </a:r>
            <a:r>
              <a:rPr lang="fr-FR" sz="2000" b="1" i="1" dirty="0" err="1"/>
              <a:t>Sankt</a:t>
            </a:r>
            <a:r>
              <a:rPr lang="fr-FR" sz="2000" b="1" i="1" dirty="0"/>
              <a:t> Georg</a:t>
            </a:r>
          </a:p>
        </p:txBody>
      </p:sp>
    </p:spTree>
    <p:extLst>
      <p:ext uri="{BB962C8B-B14F-4D97-AF65-F5344CB8AC3E}">
        <p14:creationId xmlns:p14="http://schemas.microsoft.com/office/powerpoint/2010/main" val="2735459607"/>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bâtiment, vieux&#10;&#10;Description générée automatiquement">
            <a:extLst>
              <a:ext uri="{FF2B5EF4-FFF2-40B4-BE49-F238E27FC236}">
                <a16:creationId xmlns:a16="http://schemas.microsoft.com/office/drawing/2014/main" id="{0720F1A1-E8FA-1DA1-915D-57816379B1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13490" y="924910"/>
            <a:ext cx="9101958" cy="5139559"/>
          </a:xfrm>
          <a:prstGeom prst="rect">
            <a:avLst/>
          </a:prstGeom>
        </p:spPr>
      </p:pic>
      <p:sp>
        <p:nvSpPr>
          <p:cNvPr id="4" name="ZoneTexte 3">
            <a:extLst>
              <a:ext uri="{FF2B5EF4-FFF2-40B4-BE49-F238E27FC236}">
                <a16:creationId xmlns:a16="http://schemas.microsoft.com/office/drawing/2014/main" id="{F5691D74-7EDA-AD42-7AE4-3BEADCF1D851}"/>
              </a:ext>
            </a:extLst>
          </p:cNvPr>
          <p:cNvSpPr txBox="1"/>
          <p:nvPr/>
        </p:nvSpPr>
        <p:spPr>
          <a:xfrm>
            <a:off x="4981903" y="6064469"/>
            <a:ext cx="7819697" cy="400110"/>
          </a:xfrm>
          <a:prstGeom prst="rect">
            <a:avLst/>
          </a:prstGeom>
          <a:noFill/>
        </p:spPr>
        <p:txBody>
          <a:bodyPr wrap="square" rtlCol="0">
            <a:spAutoFit/>
          </a:bodyPr>
          <a:lstStyle/>
          <a:p>
            <a:r>
              <a:rPr lang="fr-FR" sz="2000" b="1" i="1" dirty="0">
                <a:solidFill>
                  <a:srgbClr val="FFFF00"/>
                </a:solidFill>
              </a:rPr>
              <a:t>Synagogue de Cologne</a:t>
            </a:r>
          </a:p>
        </p:txBody>
      </p:sp>
    </p:spTree>
    <p:extLst>
      <p:ext uri="{BB962C8B-B14F-4D97-AF65-F5344CB8AC3E}">
        <p14:creationId xmlns:p14="http://schemas.microsoft.com/office/powerpoint/2010/main" val="1159227896"/>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8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bâtiment, extérieur, immeuble résidentiel&#10;&#10;Description générée automatiquement">
            <a:extLst>
              <a:ext uri="{FF2B5EF4-FFF2-40B4-BE49-F238E27FC236}">
                <a16:creationId xmlns:a16="http://schemas.microsoft.com/office/drawing/2014/main" id="{B0EBD755-A281-9183-8717-3955CC997FE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91806" y="317937"/>
            <a:ext cx="5710689" cy="6222126"/>
          </a:xfrm>
          <a:prstGeom prst="rect">
            <a:avLst/>
          </a:prstGeom>
        </p:spPr>
      </p:pic>
      <p:sp>
        <p:nvSpPr>
          <p:cNvPr id="4" name="ZoneTexte 3">
            <a:extLst>
              <a:ext uri="{FF2B5EF4-FFF2-40B4-BE49-F238E27FC236}">
                <a16:creationId xmlns:a16="http://schemas.microsoft.com/office/drawing/2014/main" id="{5FEFF368-318C-0545-DC87-37E988319302}"/>
              </a:ext>
            </a:extLst>
          </p:cNvPr>
          <p:cNvSpPr txBox="1"/>
          <p:nvPr/>
        </p:nvSpPr>
        <p:spPr>
          <a:xfrm>
            <a:off x="1587062" y="4340773"/>
            <a:ext cx="3804744" cy="400110"/>
          </a:xfrm>
          <a:prstGeom prst="rect">
            <a:avLst/>
          </a:prstGeom>
          <a:noFill/>
        </p:spPr>
        <p:txBody>
          <a:bodyPr wrap="square" rtlCol="0">
            <a:spAutoFit/>
          </a:bodyPr>
          <a:lstStyle/>
          <a:p>
            <a:r>
              <a:rPr lang="fr-FR" sz="2000" b="1" i="1" dirty="0">
                <a:solidFill>
                  <a:schemeClr val="bg1"/>
                </a:solidFill>
              </a:rPr>
              <a:t>Archives de la Danse de Cologne</a:t>
            </a:r>
          </a:p>
        </p:txBody>
      </p:sp>
    </p:spTree>
    <p:extLst>
      <p:ext uri="{BB962C8B-B14F-4D97-AF65-F5344CB8AC3E}">
        <p14:creationId xmlns:p14="http://schemas.microsoft.com/office/powerpoint/2010/main" val="3217422558"/>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8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arbre, bâtiment&#10;&#10;Description générée automatiquement">
            <a:extLst>
              <a:ext uri="{FF2B5EF4-FFF2-40B4-BE49-F238E27FC236}">
                <a16:creationId xmlns:a16="http://schemas.microsoft.com/office/drawing/2014/main" id="{0E9AD72B-26B4-9C69-1C25-2E64A163A7C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4071" y="832944"/>
            <a:ext cx="8403858" cy="5192111"/>
          </a:xfrm>
          <a:prstGeom prst="rect">
            <a:avLst/>
          </a:prstGeom>
        </p:spPr>
      </p:pic>
      <p:sp>
        <p:nvSpPr>
          <p:cNvPr id="4" name="ZoneTexte 3">
            <a:extLst>
              <a:ext uri="{FF2B5EF4-FFF2-40B4-BE49-F238E27FC236}">
                <a16:creationId xmlns:a16="http://schemas.microsoft.com/office/drawing/2014/main" id="{D8B761F0-7202-33EF-DED8-334D966611C8}"/>
              </a:ext>
            </a:extLst>
          </p:cNvPr>
          <p:cNvSpPr txBox="1"/>
          <p:nvPr/>
        </p:nvSpPr>
        <p:spPr>
          <a:xfrm>
            <a:off x="4608786" y="5772834"/>
            <a:ext cx="6379780" cy="677108"/>
          </a:xfrm>
          <a:prstGeom prst="rect">
            <a:avLst/>
          </a:prstGeom>
          <a:noFill/>
        </p:spPr>
        <p:txBody>
          <a:bodyPr wrap="square" rtlCol="0">
            <a:spAutoFit/>
          </a:bodyPr>
          <a:lstStyle/>
          <a:p>
            <a:endParaRPr lang="fr-FR" dirty="0">
              <a:solidFill>
                <a:schemeClr val="bg1"/>
              </a:solidFill>
            </a:endParaRPr>
          </a:p>
          <a:p>
            <a:r>
              <a:rPr lang="fr-FR" sz="2000" b="1" i="1" dirty="0">
                <a:solidFill>
                  <a:schemeClr val="bg1"/>
                </a:solidFill>
              </a:rPr>
              <a:t>Église Grand St-Martin.</a:t>
            </a:r>
          </a:p>
        </p:txBody>
      </p:sp>
    </p:spTree>
    <p:extLst>
      <p:ext uri="{BB962C8B-B14F-4D97-AF65-F5344CB8AC3E}">
        <p14:creationId xmlns:p14="http://schemas.microsoft.com/office/powerpoint/2010/main" val="3420405939"/>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8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extérieur, vieux&#10;&#10;Description générée automatiquement">
            <a:extLst>
              <a:ext uri="{FF2B5EF4-FFF2-40B4-BE49-F238E27FC236}">
                <a16:creationId xmlns:a16="http://schemas.microsoft.com/office/drawing/2014/main" id="{65D5332E-460D-25D5-2854-7240FDDC72C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0352" y="317938"/>
            <a:ext cx="6858000" cy="6222124"/>
          </a:xfrm>
          <a:prstGeom prst="rect">
            <a:avLst/>
          </a:prstGeom>
        </p:spPr>
      </p:pic>
      <p:sp>
        <p:nvSpPr>
          <p:cNvPr id="4" name="ZoneTexte 3">
            <a:extLst>
              <a:ext uri="{FF2B5EF4-FFF2-40B4-BE49-F238E27FC236}">
                <a16:creationId xmlns:a16="http://schemas.microsoft.com/office/drawing/2014/main" id="{7763664F-ED3D-8391-5009-10C3D8B49FCF}"/>
              </a:ext>
            </a:extLst>
          </p:cNvPr>
          <p:cNvSpPr txBox="1"/>
          <p:nvPr/>
        </p:nvSpPr>
        <p:spPr>
          <a:xfrm>
            <a:off x="8471338" y="4202594"/>
            <a:ext cx="3415862" cy="984885"/>
          </a:xfrm>
          <a:prstGeom prst="rect">
            <a:avLst/>
          </a:prstGeom>
          <a:noFill/>
        </p:spPr>
        <p:txBody>
          <a:bodyPr wrap="square" rtlCol="0">
            <a:spAutoFit/>
          </a:bodyPr>
          <a:lstStyle/>
          <a:p>
            <a:endParaRPr lang="fr-FR" dirty="0">
              <a:solidFill>
                <a:schemeClr val="bg1"/>
              </a:solidFill>
            </a:endParaRPr>
          </a:p>
          <a:p>
            <a:r>
              <a:rPr lang="fr-FR" sz="2000" b="1" i="1" dirty="0">
                <a:solidFill>
                  <a:schemeClr val="bg1"/>
                </a:solidFill>
              </a:rPr>
              <a:t>Maison Farina, Musée du Parfum.</a:t>
            </a:r>
          </a:p>
        </p:txBody>
      </p:sp>
    </p:spTree>
    <p:extLst>
      <p:ext uri="{BB962C8B-B14F-4D97-AF65-F5344CB8AC3E}">
        <p14:creationId xmlns:p14="http://schemas.microsoft.com/office/powerpoint/2010/main" val="4259017327"/>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8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ciel, bateau, extérieur&#10;&#10;Description générée automatiquement">
            <a:extLst>
              <a:ext uri="{FF2B5EF4-FFF2-40B4-BE49-F238E27FC236}">
                <a16:creationId xmlns:a16="http://schemas.microsoft.com/office/drawing/2014/main" id="{6C3E4A05-6CC2-6664-5965-5F4131A8D83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39916" y="725214"/>
            <a:ext cx="9301655" cy="5465379"/>
          </a:xfrm>
          <a:prstGeom prst="rect">
            <a:avLst/>
          </a:prstGeom>
        </p:spPr>
      </p:pic>
      <p:sp>
        <p:nvSpPr>
          <p:cNvPr id="4" name="ZoneTexte 3">
            <a:extLst>
              <a:ext uri="{FF2B5EF4-FFF2-40B4-BE49-F238E27FC236}">
                <a16:creationId xmlns:a16="http://schemas.microsoft.com/office/drawing/2014/main" id="{68DAF2B0-82C2-99E9-AB48-0665759CE29D}"/>
              </a:ext>
            </a:extLst>
          </p:cNvPr>
          <p:cNvSpPr txBox="1"/>
          <p:nvPr/>
        </p:nvSpPr>
        <p:spPr>
          <a:xfrm>
            <a:off x="3163614" y="5852039"/>
            <a:ext cx="8576441" cy="677108"/>
          </a:xfrm>
          <a:prstGeom prst="rect">
            <a:avLst/>
          </a:prstGeom>
          <a:noFill/>
        </p:spPr>
        <p:txBody>
          <a:bodyPr wrap="square" rtlCol="0">
            <a:spAutoFit/>
          </a:bodyPr>
          <a:lstStyle/>
          <a:p>
            <a:endParaRPr lang="fr-FR" dirty="0">
              <a:solidFill>
                <a:schemeClr val="bg1"/>
              </a:solidFill>
            </a:endParaRPr>
          </a:p>
          <a:p>
            <a:r>
              <a:rPr lang="fr-FR" sz="2000" b="1" i="1" dirty="0">
                <a:solidFill>
                  <a:schemeClr val="bg1"/>
                </a:solidFill>
              </a:rPr>
              <a:t>Les trois </a:t>
            </a:r>
            <a:r>
              <a:rPr lang="fr-FR" sz="2000" b="1" i="1" dirty="0" err="1">
                <a:solidFill>
                  <a:schemeClr val="bg1"/>
                </a:solidFill>
              </a:rPr>
              <a:t>Kranhäuser</a:t>
            </a:r>
            <a:r>
              <a:rPr lang="fr-FR" sz="2000" b="1" i="1" dirty="0">
                <a:solidFill>
                  <a:schemeClr val="bg1"/>
                </a:solidFill>
              </a:rPr>
              <a:t>, avec la Cathédrale de Cologne.</a:t>
            </a:r>
          </a:p>
        </p:txBody>
      </p:sp>
    </p:spTree>
    <p:extLst>
      <p:ext uri="{BB962C8B-B14F-4D97-AF65-F5344CB8AC3E}">
        <p14:creationId xmlns:p14="http://schemas.microsoft.com/office/powerpoint/2010/main" val="2905121155"/>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8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ciel, extérieur, bâtiment&#10;&#10;Description générée automatiquement">
            <a:extLst>
              <a:ext uri="{FF2B5EF4-FFF2-40B4-BE49-F238E27FC236}">
                <a16:creationId xmlns:a16="http://schemas.microsoft.com/office/drawing/2014/main" id="{6C40AB28-AD44-C3E8-F691-9EF58CE8774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97668" y="141889"/>
            <a:ext cx="5565228" cy="6574221"/>
          </a:xfrm>
          <a:prstGeom prst="rect">
            <a:avLst/>
          </a:prstGeom>
        </p:spPr>
      </p:pic>
      <p:sp>
        <p:nvSpPr>
          <p:cNvPr id="4" name="ZoneTexte 3">
            <a:extLst>
              <a:ext uri="{FF2B5EF4-FFF2-40B4-BE49-F238E27FC236}">
                <a16:creationId xmlns:a16="http://schemas.microsoft.com/office/drawing/2014/main" id="{7D3E2178-EF3A-4A8E-4415-38D9779B226B}"/>
              </a:ext>
            </a:extLst>
          </p:cNvPr>
          <p:cNvSpPr txBox="1"/>
          <p:nvPr/>
        </p:nvSpPr>
        <p:spPr>
          <a:xfrm>
            <a:off x="1608083" y="4414345"/>
            <a:ext cx="3226676" cy="1015663"/>
          </a:xfrm>
          <a:prstGeom prst="rect">
            <a:avLst/>
          </a:prstGeom>
          <a:noFill/>
        </p:spPr>
        <p:txBody>
          <a:bodyPr wrap="square" rtlCol="0">
            <a:spAutoFit/>
          </a:bodyPr>
          <a:lstStyle/>
          <a:p>
            <a:r>
              <a:rPr lang="fr-FR" sz="2000" b="1" i="1" dirty="0"/>
              <a:t>Ensemble architectural </a:t>
            </a:r>
            <a:r>
              <a:rPr lang="fr-FR" sz="2000" b="1" i="1" dirty="0" err="1"/>
              <a:t>Kranhäuser</a:t>
            </a:r>
            <a:r>
              <a:rPr lang="fr-FR" sz="2000" b="1" i="1" dirty="0"/>
              <a:t> à Cologne (2017).</a:t>
            </a:r>
          </a:p>
        </p:txBody>
      </p:sp>
    </p:spTree>
    <p:extLst>
      <p:ext uri="{BB962C8B-B14F-4D97-AF65-F5344CB8AC3E}">
        <p14:creationId xmlns:p14="http://schemas.microsoft.com/office/powerpoint/2010/main" val="324914567"/>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table, intérieur, alcool&#10;&#10;Description générée automatiquement">
            <a:extLst>
              <a:ext uri="{FF2B5EF4-FFF2-40B4-BE49-F238E27FC236}">
                <a16:creationId xmlns:a16="http://schemas.microsoft.com/office/drawing/2014/main" id="{6DD0DD68-75E4-8ED4-DBE9-137F74F26A3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7990" y="197069"/>
            <a:ext cx="5141893" cy="6463862"/>
          </a:xfrm>
          <a:prstGeom prst="rect">
            <a:avLst/>
          </a:prstGeom>
        </p:spPr>
      </p:pic>
      <p:sp>
        <p:nvSpPr>
          <p:cNvPr id="4" name="ZoneTexte 3">
            <a:extLst>
              <a:ext uri="{FF2B5EF4-FFF2-40B4-BE49-F238E27FC236}">
                <a16:creationId xmlns:a16="http://schemas.microsoft.com/office/drawing/2014/main" id="{C2B23564-E039-39BB-0D77-B6A5B364B6F0}"/>
              </a:ext>
            </a:extLst>
          </p:cNvPr>
          <p:cNvSpPr txBox="1"/>
          <p:nvPr/>
        </p:nvSpPr>
        <p:spPr>
          <a:xfrm>
            <a:off x="7252138" y="4172607"/>
            <a:ext cx="4824248" cy="984885"/>
          </a:xfrm>
          <a:prstGeom prst="rect">
            <a:avLst/>
          </a:prstGeom>
          <a:noFill/>
        </p:spPr>
        <p:txBody>
          <a:bodyPr wrap="square" rtlCol="0">
            <a:spAutoFit/>
          </a:bodyPr>
          <a:lstStyle/>
          <a:p>
            <a:endParaRPr lang="fr-FR" dirty="0"/>
          </a:p>
          <a:p>
            <a:r>
              <a:rPr lang="fr-FR" sz="2000" b="1" i="1" dirty="0"/>
              <a:t>Une Kölsch, dans un verre type </a:t>
            </a:r>
            <a:r>
              <a:rPr lang="fr-FR" sz="2000" b="1" i="1" dirty="0" err="1"/>
              <a:t>Kölschstange</a:t>
            </a:r>
            <a:r>
              <a:rPr lang="fr-FR" sz="2000" b="1" i="1" dirty="0"/>
              <a:t>.</a:t>
            </a:r>
          </a:p>
        </p:txBody>
      </p:sp>
    </p:spTree>
    <p:extLst>
      <p:ext uri="{BB962C8B-B14F-4D97-AF65-F5344CB8AC3E}">
        <p14:creationId xmlns:p14="http://schemas.microsoft.com/office/powerpoint/2010/main" val="662847740"/>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ssiette, alimentation, invertébré, mollusque&#10;&#10;Description générée automatiquement">
            <a:extLst>
              <a:ext uri="{FF2B5EF4-FFF2-40B4-BE49-F238E27FC236}">
                <a16:creationId xmlns:a16="http://schemas.microsoft.com/office/drawing/2014/main" id="{790485B1-EB4B-C762-A79E-040DCF9348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97480" y="412531"/>
            <a:ext cx="7855248" cy="6032938"/>
          </a:xfrm>
          <a:prstGeom prst="rect">
            <a:avLst/>
          </a:prstGeom>
        </p:spPr>
      </p:pic>
      <p:sp>
        <p:nvSpPr>
          <p:cNvPr id="4" name="ZoneTexte 3">
            <a:extLst>
              <a:ext uri="{FF2B5EF4-FFF2-40B4-BE49-F238E27FC236}">
                <a16:creationId xmlns:a16="http://schemas.microsoft.com/office/drawing/2014/main" id="{6E487250-4777-EE0E-3D7E-49BC086F50BC}"/>
              </a:ext>
            </a:extLst>
          </p:cNvPr>
          <p:cNvSpPr txBox="1"/>
          <p:nvPr/>
        </p:nvSpPr>
        <p:spPr>
          <a:xfrm>
            <a:off x="903889" y="3983421"/>
            <a:ext cx="3069021" cy="677108"/>
          </a:xfrm>
          <a:prstGeom prst="rect">
            <a:avLst/>
          </a:prstGeom>
          <a:noFill/>
        </p:spPr>
        <p:txBody>
          <a:bodyPr wrap="square" rtlCol="0">
            <a:spAutoFit/>
          </a:bodyPr>
          <a:lstStyle/>
          <a:p>
            <a:endParaRPr lang="fr-FR" dirty="0"/>
          </a:p>
          <a:p>
            <a:r>
              <a:rPr lang="fr-FR" sz="2000" b="1" i="1" dirty="0"/>
              <a:t>Moules à la rhénane.</a:t>
            </a:r>
          </a:p>
        </p:txBody>
      </p:sp>
    </p:spTree>
    <p:extLst>
      <p:ext uri="{BB962C8B-B14F-4D97-AF65-F5344CB8AC3E}">
        <p14:creationId xmlns:p14="http://schemas.microsoft.com/office/powerpoint/2010/main" val="467633982"/>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ancher, intérieur, morceau, moitié&#10;&#10;Description générée automatiquement">
            <a:extLst>
              <a:ext uri="{FF2B5EF4-FFF2-40B4-BE49-F238E27FC236}">
                <a16:creationId xmlns:a16="http://schemas.microsoft.com/office/drawing/2014/main" id="{7B620F41-053B-C7B9-DABB-9F2764FA7E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82897" y="769882"/>
            <a:ext cx="8426206" cy="5318236"/>
          </a:xfrm>
          <a:prstGeom prst="rect">
            <a:avLst/>
          </a:prstGeom>
        </p:spPr>
      </p:pic>
      <p:sp>
        <p:nvSpPr>
          <p:cNvPr id="4" name="ZoneTexte 3">
            <a:extLst>
              <a:ext uri="{FF2B5EF4-FFF2-40B4-BE49-F238E27FC236}">
                <a16:creationId xmlns:a16="http://schemas.microsoft.com/office/drawing/2014/main" id="{F7A12258-E87C-67EE-12F3-90B484465562}"/>
              </a:ext>
            </a:extLst>
          </p:cNvPr>
          <p:cNvSpPr txBox="1"/>
          <p:nvPr/>
        </p:nvSpPr>
        <p:spPr>
          <a:xfrm>
            <a:off x="515007" y="5934670"/>
            <a:ext cx="11676994" cy="677108"/>
          </a:xfrm>
          <a:prstGeom prst="rect">
            <a:avLst/>
          </a:prstGeom>
          <a:noFill/>
        </p:spPr>
        <p:txBody>
          <a:bodyPr wrap="square" rtlCol="0">
            <a:spAutoFit/>
          </a:bodyPr>
          <a:lstStyle/>
          <a:p>
            <a:endParaRPr lang="fr-FR" dirty="0"/>
          </a:p>
          <a:p>
            <a:r>
              <a:rPr lang="fr-FR" sz="2000" b="1" i="1" dirty="0"/>
              <a:t>La </a:t>
            </a:r>
            <a:r>
              <a:rPr lang="fr-FR" sz="2000" b="1" i="1" dirty="0" err="1"/>
              <a:t>Mutze</a:t>
            </a:r>
            <a:r>
              <a:rPr lang="fr-FR" sz="2000" b="1" i="1" dirty="0"/>
              <a:t>, pâtisserie du carnaval et du réveillon, préparée à partir de farine, d'œufs, de sucre et d'arômes.</a:t>
            </a:r>
          </a:p>
        </p:txBody>
      </p:sp>
    </p:spTree>
    <p:extLst>
      <p:ext uri="{BB962C8B-B14F-4D97-AF65-F5344CB8AC3E}">
        <p14:creationId xmlns:p14="http://schemas.microsoft.com/office/powerpoint/2010/main" val="3570100173"/>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arbre, extérieur, ciel&#10;&#10;Description générée automatiquement">
            <a:extLst>
              <a:ext uri="{FF2B5EF4-FFF2-40B4-BE49-F238E27FC236}">
                <a16:creationId xmlns:a16="http://schemas.microsoft.com/office/drawing/2014/main" id="{DA182561-74A5-42EA-54D1-F025D0E410B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44565" y="727842"/>
            <a:ext cx="8229600" cy="5402316"/>
          </a:xfrm>
          <a:prstGeom prst="rect">
            <a:avLst/>
          </a:prstGeom>
        </p:spPr>
      </p:pic>
      <p:sp>
        <p:nvSpPr>
          <p:cNvPr id="6" name="ZoneTexte 5">
            <a:extLst>
              <a:ext uri="{FF2B5EF4-FFF2-40B4-BE49-F238E27FC236}">
                <a16:creationId xmlns:a16="http://schemas.microsoft.com/office/drawing/2014/main" id="{8193507B-C2AE-D807-A2DE-A55D53399113}"/>
              </a:ext>
            </a:extLst>
          </p:cNvPr>
          <p:cNvSpPr txBox="1"/>
          <p:nvPr/>
        </p:nvSpPr>
        <p:spPr>
          <a:xfrm>
            <a:off x="3048000" y="3246961"/>
            <a:ext cx="6096000" cy="369332"/>
          </a:xfrm>
          <a:prstGeom prst="rect">
            <a:avLst/>
          </a:prstGeom>
          <a:noFill/>
        </p:spPr>
        <p:txBody>
          <a:bodyPr wrap="square">
            <a:spAutoFit/>
          </a:bodyPr>
          <a:lstStyle/>
          <a:p>
            <a:r>
              <a:rPr lang="fr-FR" dirty="0"/>
              <a:t>Le jardin botanique Flora.</a:t>
            </a:r>
          </a:p>
        </p:txBody>
      </p:sp>
      <p:sp>
        <p:nvSpPr>
          <p:cNvPr id="7" name="ZoneTexte 6">
            <a:extLst>
              <a:ext uri="{FF2B5EF4-FFF2-40B4-BE49-F238E27FC236}">
                <a16:creationId xmlns:a16="http://schemas.microsoft.com/office/drawing/2014/main" id="{F4A82C62-75E8-FA3A-4A5A-1DED167870AF}"/>
              </a:ext>
            </a:extLst>
          </p:cNvPr>
          <p:cNvSpPr txBox="1"/>
          <p:nvPr/>
        </p:nvSpPr>
        <p:spPr>
          <a:xfrm>
            <a:off x="4477407" y="6130158"/>
            <a:ext cx="7714593" cy="400110"/>
          </a:xfrm>
          <a:prstGeom prst="rect">
            <a:avLst/>
          </a:prstGeom>
          <a:noFill/>
        </p:spPr>
        <p:txBody>
          <a:bodyPr wrap="square" rtlCol="0">
            <a:spAutoFit/>
          </a:bodyPr>
          <a:lstStyle/>
          <a:p>
            <a:r>
              <a:rPr lang="fr-FR" sz="2000" b="1" i="1" dirty="0"/>
              <a:t>Le jardin botanique Flora.</a:t>
            </a:r>
          </a:p>
        </p:txBody>
      </p:sp>
    </p:spTree>
    <p:extLst>
      <p:ext uri="{BB962C8B-B14F-4D97-AF65-F5344CB8AC3E}">
        <p14:creationId xmlns:p14="http://schemas.microsoft.com/office/powerpoint/2010/main" val="609072829"/>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CDC78040-22A2-B471-E275-5E6B23A09798}"/>
              </a:ext>
            </a:extLst>
          </p:cNvPr>
          <p:cNvSpPr txBox="1"/>
          <p:nvPr/>
        </p:nvSpPr>
        <p:spPr>
          <a:xfrm>
            <a:off x="2291255" y="2196661"/>
            <a:ext cx="9795642" cy="523220"/>
          </a:xfrm>
          <a:prstGeom prst="rect">
            <a:avLst/>
          </a:prstGeom>
          <a:noFill/>
        </p:spPr>
        <p:txBody>
          <a:bodyPr wrap="square" rtlCol="0">
            <a:spAutoFit/>
          </a:bodyPr>
          <a:lstStyle/>
          <a:p>
            <a:r>
              <a:rPr lang="fr-FR" sz="2800" b="1" dirty="0">
                <a:solidFill>
                  <a:srgbClr val="FFFF00"/>
                </a:solidFill>
              </a:rPr>
              <a:t>Lorient Vous A Proposer La Commune De Cologne</a:t>
            </a:r>
          </a:p>
        </p:txBody>
      </p:sp>
      <p:sp>
        <p:nvSpPr>
          <p:cNvPr id="3" name="ZoneTexte 2">
            <a:extLst>
              <a:ext uri="{FF2B5EF4-FFF2-40B4-BE49-F238E27FC236}">
                <a16:creationId xmlns:a16="http://schemas.microsoft.com/office/drawing/2014/main" id="{3CF7E86B-D239-E5AE-A420-3FAC00B24EC9}"/>
              </a:ext>
            </a:extLst>
          </p:cNvPr>
          <p:cNvSpPr txBox="1"/>
          <p:nvPr/>
        </p:nvSpPr>
        <p:spPr>
          <a:xfrm>
            <a:off x="4025462" y="2764220"/>
            <a:ext cx="6936828"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4" name="ZoneTexte 3">
            <a:extLst>
              <a:ext uri="{FF2B5EF4-FFF2-40B4-BE49-F238E27FC236}">
                <a16:creationId xmlns:a16="http://schemas.microsoft.com/office/drawing/2014/main" id="{D83179DE-73C3-3EE2-A5F5-DA53E5B27BCF}"/>
              </a:ext>
            </a:extLst>
          </p:cNvPr>
          <p:cNvSpPr txBox="1"/>
          <p:nvPr/>
        </p:nvSpPr>
        <p:spPr>
          <a:xfrm>
            <a:off x="5570483" y="3218463"/>
            <a:ext cx="4740165" cy="523220"/>
          </a:xfrm>
          <a:prstGeom prst="rect">
            <a:avLst/>
          </a:prstGeom>
          <a:noFill/>
        </p:spPr>
        <p:txBody>
          <a:bodyPr wrap="square" rtlCol="0">
            <a:spAutoFit/>
          </a:bodyPr>
          <a:lstStyle/>
          <a:p>
            <a:r>
              <a:rPr lang="fr-FR" sz="2800" b="1" dirty="0">
                <a:solidFill>
                  <a:srgbClr val="FFFF00"/>
                </a:solidFill>
              </a:rPr>
              <a:t>Lorient </a:t>
            </a:r>
          </a:p>
        </p:txBody>
      </p:sp>
    </p:spTree>
    <p:extLst>
      <p:ext uri="{BB962C8B-B14F-4D97-AF65-F5344CB8AC3E}">
        <p14:creationId xmlns:p14="http://schemas.microsoft.com/office/powerpoint/2010/main" val="1533765411"/>
      </p:ext>
    </p:extLst>
  </p:cSld>
  <p:clrMapOvr>
    <a:masterClrMapping/>
  </p:clrMapOvr>
  <mc:AlternateContent xmlns:mc="http://schemas.openxmlformats.org/markup-compatibility/2006">
    <mc:Choice xmlns:p14="http://schemas.microsoft.com/office/powerpoint/2010/main" Requires="p14">
      <p:transition spd="slow" p14:dur="5000" advClick="0" advTm="16000">
        <p14:honeycomb/>
      </p:transition>
    </mc:Choice>
    <mc:Fallback>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TotalTime>
  <Words>484</Words>
  <Application>Microsoft Office PowerPoint</Application>
  <PresentationFormat>Grand écran</PresentationFormat>
  <Paragraphs>65</Paragraphs>
  <Slides>36</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36</vt:i4>
      </vt:variant>
    </vt:vector>
  </HeadingPairs>
  <TitlesOfParts>
    <vt:vector size="41"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2</cp:revision>
  <dcterms:created xsi:type="dcterms:W3CDTF">2022-11-27T11:39:10Z</dcterms:created>
  <dcterms:modified xsi:type="dcterms:W3CDTF">2022-11-27T13:22:20Z</dcterms:modified>
</cp:coreProperties>
</file>