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5" r:id="rId7"/>
    <p:sldId id="288" r:id="rId8"/>
    <p:sldId id="287" r:id="rId9"/>
    <p:sldId id="289" r:id="rId10"/>
    <p:sldId id="302" r:id="rId11"/>
    <p:sldId id="300" r:id="rId12"/>
    <p:sldId id="299" r:id="rId13"/>
    <p:sldId id="298" r:id="rId14"/>
    <p:sldId id="297" r:id="rId15"/>
    <p:sldId id="296" r:id="rId16"/>
    <p:sldId id="295" r:id="rId17"/>
    <p:sldId id="307" r:id="rId18"/>
    <p:sldId id="305" r:id="rId19"/>
    <p:sldId id="304" r:id="rId20"/>
    <p:sldId id="310" r:id="rId21"/>
    <p:sldId id="309" r:id="rId22"/>
    <p:sldId id="308" r:id="rId23"/>
    <p:sldId id="319" r:id="rId24"/>
    <p:sldId id="318" r:id="rId25"/>
    <p:sldId id="303" r:id="rId26"/>
    <p:sldId id="317" r:id="rId27"/>
    <p:sldId id="315" r:id="rId28"/>
    <p:sldId id="314" r:id="rId29"/>
    <p:sldId id="312" r:id="rId30"/>
    <p:sldId id="313" r:id="rId31"/>
    <p:sldId id="311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Norsko   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Norway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Norvége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515FEA3-F50E-499D-1CC1-4F2F22EF1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922FB123-7B3F-A23B-5B6E-DCEE8AC6F0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9D38103D-B78C-C7EF-12D5-8A447BFB54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Norsko.wav"/>
            </a:hlinkClick>
            <a:extLst>
              <a:ext uri="{FF2B5EF4-FFF2-40B4-BE49-F238E27FC236}">
                <a16:creationId xmlns:a16="http://schemas.microsoft.com/office/drawing/2014/main" id="{54C401D1-E39F-50A6-8AC2-DCCBB62D28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506163"/>
            <a:ext cx="575312" cy="48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Nor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Nor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65B4D537-2590-01A1-1833-DE89D9AE2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7982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Norway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nl-NL" altLang="cs-CZ" sz="2400" b="1" dirty="0">
                <a:solidFill>
                  <a:srgbClr val="FF0000"/>
                </a:solidFill>
              </a:rPr>
              <a:t>Noorwegen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fr-FR" altLang="cs-CZ" sz="2400" b="1" dirty="0">
                <a:solidFill>
                  <a:srgbClr val="FF0000"/>
                </a:solidFill>
              </a:rPr>
              <a:t>Norvège</a:t>
            </a:r>
            <a:r>
              <a:rPr lang="cs-CZ" altLang="cs-CZ" sz="2400" b="1" dirty="0">
                <a:solidFill>
                  <a:srgbClr val="FF0000"/>
                </a:solidFill>
              </a:rPr>
              <a:t>   Nor</a:t>
            </a:r>
            <a:r>
              <a:rPr lang="de-DE" altLang="cs-CZ" sz="2400" b="1" dirty="0">
                <a:solidFill>
                  <a:srgbClr val="FF0000"/>
                </a:solidFill>
              </a:rPr>
              <a:t>wegen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es-ES" altLang="cs-CZ" sz="2400" b="1" dirty="0">
                <a:solidFill>
                  <a:srgbClr val="FF0000"/>
                </a:solidFill>
              </a:rPr>
              <a:t>Noruega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o-RO" altLang="cs-CZ" sz="2400" b="1" dirty="0">
                <a:solidFill>
                  <a:srgbClr val="FF0000"/>
                </a:solidFill>
              </a:rPr>
              <a:t>Norvegia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Norveç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ru-RU" altLang="cs-CZ" sz="2400" b="1" dirty="0">
                <a:solidFill>
                  <a:srgbClr val="FF0000"/>
                </a:solidFill>
              </a:rPr>
              <a:t>Норвегия</a:t>
            </a:r>
            <a:r>
              <a:rPr lang="cs-CZ" altLang="cs-CZ" sz="2400" b="1" dirty="0">
                <a:solidFill>
                  <a:srgbClr val="FF0000"/>
                </a:solidFill>
              </a:rPr>
              <a:t>                   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93F4578-5EF5-70A4-23FB-E97F37610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930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EC9DB7EE-527A-5573-FA1C-8EFED972F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692696"/>
            <a:ext cx="89217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1">
            <a:extLst>
              <a:ext uri="{FF2B5EF4-FFF2-40B4-BE49-F238E27FC236}">
                <a16:creationId xmlns:a16="http://schemas.microsoft.com/office/drawing/2014/main" id="{202AFA84-4F49-BAA5-3302-227C02DB84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885" y="836712"/>
            <a:ext cx="828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08C035CD-94B4-9B85-3E83-6E1F09D9DF6F}"/>
              </a:ext>
            </a:extLst>
          </p:cNvPr>
          <p:cNvSpPr/>
          <p:nvPr/>
        </p:nvSpPr>
        <p:spPr>
          <a:xfrm>
            <a:off x="678873" y="836712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Norsko 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998B15F-5FC7-1CE3-0D13-495F6EFEA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F0DDCBA2-56A7-255C-7FC4-E852E6CF7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4707222-3340-2BBB-1EF4-D31FEB9B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CFA2ED-63B4-E493-8B45-688903067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2C22D9-57EB-6226-AC00-A7A200BC6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8B8F4D-BA3C-C370-58D4-E9361C3E5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65081E-5AEF-8390-6FF7-E894C8B07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D27212-010E-8743-4807-436447D90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FF7A4D-683B-C038-5863-13023193F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B8BD45-0473-0AA2-C9BA-9C5A4B884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886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842E1E2-1E7D-211B-EB87-F284C1D59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D1DF12-5E62-16A0-C018-1573044BB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3793CE-3713-8247-4FDB-80AE3D013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FF5B60-A2F3-AFE4-CCB6-311239FF5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6F429D-D013-111B-E16B-81EE118E0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BEE296-CC62-A1CC-D240-9C761237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9B4740-D1BC-39BE-0AFC-33BCE15C3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D062BD-B0A7-DE75-5729-94416C86D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147E2E-AD66-12E2-A408-4E839BBA0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34F2BBF-2EBE-3997-BDD1-691C95D71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37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2C2574-98EF-BAF2-A5FB-600F380FE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64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60DC7FE-6FF3-099C-5CA8-5E15F3E3F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3190F6-9A94-992C-8778-90554F95C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92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282D78-ACF5-A30B-1DBF-E0ECF53E0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05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FE1780-E93D-D9B2-CD71-B384D4F55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371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F3C96B-0648-61FF-A048-FBB95EBF6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94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D3DC97-D9A6-1441-6059-B215A36FD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60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5F95A1-B50A-F72B-6975-AD99CC186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7415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160F591-F821-9862-830C-997BC4D52D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00680"/>
            <a:ext cx="10801199" cy="506781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56CB1A3-66F6-B479-5F52-A823CA3EC723}"/>
              </a:ext>
            </a:extLst>
          </p:cNvPr>
          <p:cNvSpPr/>
          <p:nvPr/>
        </p:nvSpPr>
        <p:spPr>
          <a:xfrm>
            <a:off x="4511824" y="5120773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DF7CECAF-0ACD-3F4F-269F-1059BE39DCB4}"/>
              </a:ext>
            </a:extLst>
          </p:cNvPr>
          <p:cNvSpPr/>
          <p:nvPr/>
        </p:nvSpPr>
        <p:spPr>
          <a:xfrm>
            <a:off x="695397" y="510466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7772F1C-1250-7ABC-52FD-47D174F844EB}"/>
              </a:ext>
            </a:extLst>
          </p:cNvPr>
          <p:cNvSpPr/>
          <p:nvPr/>
        </p:nvSpPr>
        <p:spPr>
          <a:xfrm>
            <a:off x="9517476" y="508302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B1DCA37-290C-6094-E0AD-D0C43282610B}"/>
              </a:ext>
            </a:extLst>
          </p:cNvPr>
          <p:cNvSpPr/>
          <p:nvPr/>
        </p:nvSpPr>
        <p:spPr>
          <a:xfrm>
            <a:off x="7392144" y="59246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63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2022-11-27T16:40:43Z</dcterms:modified>
</cp:coreProperties>
</file>