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webp" ContentType="image/webp"/>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6" r:id="rId27"/>
    <p:sldId id="280" r:id="rId28"/>
    <p:sldId id="281" r:id="rId29"/>
    <p:sldId id="282" r:id="rId30"/>
    <p:sldId id="283" r:id="rId31"/>
    <p:sldId id="284"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3" autoAdjust="0"/>
    <p:restoredTop sz="94660"/>
  </p:normalViewPr>
  <p:slideViewPr>
    <p:cSldViewPr snapToGrid="0">
      <p:cViewPr varScale="1">
        <p:scale>
          <a:sx n="80" d="100"/>
          <a:sy n="80" d="100"/>
        </p:scale>
        <p:origin x="45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EB74DE-38F1-76B1-942A-EA437210E5A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4117E58-8F06-B0B4-8088-58B0BB6E48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AA86FFA-4941-2C09-2AF7-A775817B0DDF}"/>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2B799962-9B14-AA76-9B34-5222E8060C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ADBC85-3F67-0C8C-6BC1-C6F8BEBB982D}"/>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417086644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F1BC7F-F4A5-67CB-4011-DDCD74E4686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C28F7D7-A727-83BC-A1F5-11EA778255B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B36DDCD-7599-B9DA-5A22-B4BED698D25D}"/>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86DE7576-B7F8-CF6E-7585-E28B4B52A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FE82C3-F526-4383-D885-9FAFB7B6DB07}"/>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278672192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EAD824-CBE5-3364-8D6A-F107AF73CB4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50E527E-611D-2C8E-F1F0-9E403FEDB1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9721B0F-D824-7090-D320-47168CC6EAEE}"/>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6D9A9716-67DD-E497-C03C-062C8D4A39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7B2662-7701-9C9F-A53D-44DA417CC78A}"/>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342552825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FBEDB4-CB04-36BB-6379-804A41548B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84EA49-FDEF-6D62-6AFC-E0FB75C5023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03A22F-1741-D0EC-7D45-129F96DD524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FE758D5-D7FA-7025-DC13-4440DF90A9AF}"/>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7552CAB6-27E7-15CC-C45D-FE351CC2B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C3793F2-4460-FDEB-D582-8BCA3C9B4653}"/>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1222766221"/>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296A67-41DA-3041-0C2C-D02E368D37B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F485F07-D707-C049-4705-3C2725BE08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7A4AA4B-9CC2-96F4-7C76-CC14387AB47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BA2FAEC-95C8-02E4-F337-51996C4093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D8EBF3C-0D1D-5079-17E8-99B11F96093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B5CC0B-4191-9F7F-90F1-CFD35CF966D2}"/>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8" name="Espace réservé du pied de page 7">
            <a:extLst>
              <a:ext uri="{FF2B5EF4-FFF2-40B4-BE49-F238E27FC236}">
                <a16:creationId xmlns:a16="http://schemas.microsoft.com/office/drawing/2014/main" id="{2BFB62C9-7B12-BDE6-B6C3-0160EBF4D92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06A47FA-75E6-6F78-580B-AFF191900CD3}"/>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199666962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EB6B57-1BD6-751E-B2E6-7E371D7C56A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ECF5330-96D0-1125-2FC0-A6F1AD1F4757}"/>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4" name="Espace réservé du pied de page 3">
            <a:extLst>
              <a:ext uri="{FF2B5EF4-FFF2-40B4-BE49-F238E27FC236}">
                <a16:creationId xmlns:a16="http://schemas.microsoft.com/office/drawing/2014/main" id="{6534EA67-882B-60DF-72E4-FCAF5176E43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0BA71EF-7D86-FDBD-244B-A5B361506ABA}"/>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223449272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4D3771-3A03-083B-5030-4DF232C76F8A}"/>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3" name="Espace réservé du pied de page 2">
            <a:extLst>
              <a:ext uri="{FF2B5EF4-FFF2-40B4-BE49-F238E27FC236}">
                <a16:creationId xmlns:a16="http://schemas.microsoft.com/office/drawing/2014/main" id="{4BDE5B3B-A9B7-593E-2C31-EC5EAD5A727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6E4A37F-468C-23B1-FA1B-9972BD46A37F}"/>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300558327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B4FA91-A880-B4B6-DB55-5A6AB7A6B8F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2FD2E41-A019-7EF0-9D0C-FF3E6BE6C2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B0CE105-BFB3-B903-1D8C-52F1E1D1A1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EF4071-8725-4928-7C6C-6C975C156DB1}"/>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CCE6EA0F-42EE-C2A8-49E0-7F423DF7EC8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EAC9D7B-7491-8A58-8D98-CC2254518F81}"/>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226864845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55DA13-2406-B5D1-DB24-2E338B1752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3F97CE3-426F-952D-E922-1B3111FCBD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A0F4C62-98EA-0C1C-9237-775418AC51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53B1F0-69E7-502A-0F30-D33889F85E7D}"/>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79CDAA97-4EB4-F2CC-A479-EDE81DDFAE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F783BB-8191-692F-339B-FB2ADC3DF257}"/>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200621533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4A19F6-F8FE-64D9-3D75-E229A9E5D41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1EC1320-D28D-3C27-68BF-526A5B6D42F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1C592BE-A186-12D0-E2C7-E4BAE4C527C3}"/>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8574D845-BC5E-F0D3-4757-42217A22BB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1A2D8D-B176-E3EF-179C-488D681568D5}"/>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410768258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A994929-CFCD-CEA2-EB67-C11993441D0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76ED6A3-DEA8-EA27-DDBB-4A4A3EBC3CF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7C7905-23BD-0544-4D72-4954161D7CCA}"/>
              </a:ext>
            </a:extLst>
          </p:cNvPr>
          <p:cNvSpPr>
            <a:spLocks noGrp="1"/>
          </p:cNvSpPr>
          <p:nvPr>
            <p:ph type="dt" sz="half" idx="10"/>
          </p:nvPr>
        </p:nvSpPr>
        <p:spPr/>
        <p:txBody>
          <a:body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E6259D45-E9D1-691B-2D7D-70540F9DCD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17C437-37C3-1707-FD57-1AA7D203BB91}"/>
              </a:ext>
            </a:extLst>
          </p:cNvPr>
          <p:cNvSpPr>
            <a:spLocks noGrp="1"/>
          </p:cNvSpPr>
          <p:nvPr>
            <p:ph type="sldNum" sz="quarter" idx="12"/>
          </p:nvPr>
        </p:nvSpPr>
        <p:spPr/>
        <p:txBody>
          <a:bodyPr/>
          <a:lstStyle/>
          <a:p>
            <a:fld id="{F9854C8E-B54B-452A-A11D-75117A9E745C}" type="slidenum">
              <a:rPr lang="fr-FR" smtClean="0"/>
              <a:t>‹N°›</a:t>
            </a:fld>
            <a:endParaRPr lang="fr-FR"/>
          </a:p>
        </p:txBody>
      </p:sp>
    </p:spTree>
    <p:extLst>
      <p:ext uri="{BB962C8B-B14F-4D97-AF65-F5344CB8AC3E}">
        <p14:creationId xmlns:p14="http://schemas.microsoft.com/office/powerpoint/2010/main" val="188586572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6930FAA-F437-AD88-C467-D14E72C768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ED817B0-1A32-E299-828F-5EF4006677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D4ADC77-934F-8183-9B95-C56AF2294C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87E74-25EF-48BD-B4DC-2F33AD3B4DB7}"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195D3E59-3A13-4D41-077B-55F76584E6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64871A5-24D7-57FD-5F9F-F4106CFDA4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854C8E-B54B-452A-A11D-75117A9E745C}" type="slidenum">
              <a:rPr lang="fr-FR" smtClean="0"/>
              <a:t>‹N°›</a:t>
            </a:fld>
            <a:endParaRPr lang="fr-FR"/>
          </a:p>
        </p:txBody>
      </p:sp>
    </p:spTree>
    <p:extLst>
      <p:ext uri="{BB962C8B-B14F-4D97-AF65-F5344CB8AC3E}">
        <p14:creationId xmlns:p14="http://schemas.microsoft.com/office/powerpoint/2010/main" val="1468756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webp"/><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B167106-0F3E-0800-E4BC-334433C187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48000" y="1585912"/>
            <a:ext cx="6096000" cy="3686175"/>
          </a:xfrm>
          <a:prstGeom prst="rect">
            <a:avLst/>
          </a:prstGeom>
        </p:spPr>
      </p:pic>
      <p:sp>
        <p:nvSpPr>
          <p:cNvPr id="6" name="ZoneTexte 5">
            <a:extLst>
              <a:ext uri="{FF2B5EF4-FFF2-40B4-BE49-F238E27FC236}">
                <a16:creationId xmlns:a16="http://schemas.microsoft.com/office/drawing/2014/main" id="{5797CC57-6E8C-4B79-E477-4B6B5BFD1B57}"/>
              </a:ext>
            </a:extLst>
          </p:cNvPr>
          <p:cNvSpPr txBox="1"/>
          <p:nvPr/>
        </p:nvSpPr>
        <p:spPr>
          <a:xfrm>
            <a:off x="4808668" y="5272087"/>
            <a:ext cx="7186109" cy="400110"/>
          </a:xfrm>
          <a:prstGeom prst="rect">
            <a:avLst/>
          </a:prstGeom>
          <a:noFill/>
        </p:spPr>
        <p:txBody>
          <a:bodyPr wrap="square" rtlCol="0">
            <a:spAutoFit/>
          </a:bodyPr>
          <a:lstStyle/>
          <a:p>
            <a:r>
              <a:rPr lang="fr-FR" sz="2000" dirty="0">
                <a:solidFill>
                  <a:schemeClr val="bg1"/>
                </a:solidFill>
              </a:rPr>
              <a:t>- Saint-Jean et Fourvière</a:t>
            </a:r>
          </a:p>
        </p:txBody>
      </p:sp>
      <p:sp>
        <p:nvSpPr>
          <p:cNvPr id="2" name="ZoneTexte 1">
            <a:extLst>
              <a:ext uri="{FF2B5EF4-FFF2-40B4-BE49-F238E27FC236}">
                <a16:creationId xmlns:a16="http://schemas.microsoft.com/office/drawing/2014/main" id="{275C4220-046A-A224-08FC-0A68A5236BFE}"/>
              </a:ext>
            </a:extLst>
          </p:cNvPr>
          <p:cNvSpPr txBox="1"/>
          <p:nvPr/>
        </p:nvSpPr>
        <p:spPr>
          <a:xfrm>
            <a:off x="2308303" y="723496"/>
            <a:ext cx="8709102" cy="523220"/>
          </a:xfrm>
          <a:prstGeom prst="rect">
            <a:avLst/>
          </a:prstGeom>
          <a:noFill/>
        </p:spPr>
        <p:txBody>
          <a:bodyPr wrap="square" rtlCol="0">
            <a:spAutoFit/>
          </a:bodyPr>
          <a:lstStyle/>
          <a:p>
            <a:r>
              <a:rPr lang="fr-FR" sz="2800" b="1" dirty="0">
                <a:solidFill>
                  <a:schemeClr val="bg1"/>
                </a:solidFill>
              </a:rPr>
              <a:t>Lorient Vous Propose La Fête Des Lumières De Lyon</a:t>
            </a:r>
          </a:p>
        </p:txBody>
      </p:sp>
    </p:spTree>
    <p:extLst>
      <p:ext uri="{BB962C8B-B14F-4D97-AF65-F5344CB8AC3E}">
        <p14:creationId xmlns:p14="http://schemas.microsoft.com/office/powerpoint/2010/main" val="2825531813"/>
      </p:ext>
    </p:extLst>
  </p:cSld>
  <p:clrMapOvr>
    <a:masterClrMapping/>
  </p:clrMapOvr>
  <mc:AlternateContent xmlns:mc="http://schemas.openxmlformats.org/markup-compatibility/2006">
    <mc:Choice xmlns:p14="http://schemas.microsoft.com/office/powerpoint/2010/main" Requires="p14">
      <p:transition spd="slow" p14:dur="5000" advTm="16000">
        <p14:conveyor dir="l"/>
        <p:sndAc>
          <p:stSnd loop="1">
            <p:snd r:embed="rId2" name="Musiques de Noël Instrumentales Très Douces  Relaxing Christmas Music Instrumental Playlist.wav"/>
          </p:stSnd>
        </p:sndAc>
      </p:transition>
    </mc:Choice>
    <mc:Fallback>
      <p:transition spd="slow" advTm="16000">
        <p:fade/>
        <p:sndAc>
          <p:stSnd loop="1">
            <p:snd r:embed="rId2" name="Musiques de Noël Instrumentales Très Douces  Relaxing Christmas Music Instrumental Playlis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6A70CA-CB00-A545-97A7-7C500A2598B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6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fête des Lumières s'appuie sur la fête religieuse dite fête du 8 décembre, fête de l'Immaculée Conception, Illuminations ou encore fête de la Vierge Marie</a:t>
            </a:r>
          </a:p>
        </p:txBody>
      </p:sp>
    </p:spTree>
    <p:extLst>
      <p:ext uri="{BB962C8B-B14F-4D97-AF65-F5344CB8AC3E}">
        <p14:creationId xmlns:p14="http://schemas.microsoft.com/office/powerpoint/2010/main" val="353832037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2F2B968-99AC-7539-97B0-2D968D5420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10927" y="1624405"/>
            <a:ext cx="6572923" cy="3765176"/>
          </a:xfrm>
          <a:prstGeom prst="rect">
            <a:avLst/>
          </a:prstGeom>
        </p:spPr>
      </p:pic>
      <p:sp>
        <p:nvSpPr>
          <p:cNvPr id="4" name="ZoneTexte 3">
            <a:extLst>
              <a:ext uri="{FF2B5EF4-FFF2-40B4-BE49-F238E27FC236}">
                <a16:creationId xmlns:a16="http://schemas.microsoft.com/office/drawing/2014/main" id="{6C59BEC7-77E6-40EB-47B6-0320F2213416}"/>
              </a:ext>
            </a:extLst>
          </p:cNvPr>
          <p:cNvSpPr txBox="1"/>
          <p:nvPr/>
        </p:nvSpPr>
        <p:spPr>
          <a:xfrm>
            <a:off x="4432150" y="5389581"/>
            <a:ext cx="6217921" cy="400110"/>
          </a:xfrm>
          <a:prstGeom prst="rect">
            <a:avLst/>
          </a:prstGeom>
          <a:noFill/>
        </p:spPr>
        <p:txBody>
          <a:bodyPr wrap="square" rtlCol="0">
            <a:spAutoFit/>
          </a:bodyPr>
          <a:lstStyle/>
          <a:p>
            <a:r>
              <a:rPr lang="fr-FR" sz="2000" dirty="0">
                <a:solidFill>
                  <a:schemeClr val="bg1"/>
                </a:solidFill>
              </a:rPr>
              <a:t>Saint-Jean et Fourvière en bleu</a:t>
            </a:r>
          </a:p>
        </p:txBody>
      </p:sp>
    </p:spTree>
    <p:extLst>
      <p:ext uri="{BB962C8B-B14F-4D97-AF65-F5344CB8AC3E}">
        <p14:creationId xmlns:p14="http://schemas.microsoft.com/office/powerpoint/2010/main" val="294300960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713FB572-7052-2BC8-3F91-44B7F031D8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7134" y="807720"/>
            <a:ext cx="8466268" cy="5242560"/>
          </a:xfrm>
          <a:prstGeom prst="rect">
            <a:avLst/>
          </a:prstGeom>
        </p:spPr>
      </p:pic>
      <p:sp>
        <p:nvSpPr>
          <p:cNvPr id="7" name="ZoneTexte 6">
            <a:extLst>
              <a:ext uri="{FF2B5EF4-FFF2-40B4-BE49-F238E27FC236}">
                <a16:creationId xmlns:a16="http://schemas.microsoft.com/office/drawing/2014/main" id="{7D66AB13-4F89-8298-7534-7B473E75DA97}"/>
              </a:ext>
            </a:extLst>
          </p:cNvPr>
          <p:cNvSpPr txBox="1"/>
          <p:nvPr/>
        </p:nvSpPr>
        <p:spPr>
          <a:xfrm>
            <a:off x="5303520" y="6071653"/>
            <a:ext cx="5744584" cy="400110"/>
          </a:xfrm>
          <a:prstGeom prst="rect">
            <a:avLst/>
          </a:prstGeom>
          <a:noFill/>
        </p:spPr>
        <p:txBody>
          <a:bodyPr wrap="square" rtlCol="0">
            <a:spAutoFit/>
          </a:bodyPr>
          <a:lstStyle/>
          <a:p>
            <a:r>
              <a:rPr lang="fr-FR" dirty="0"/>
              <a:t> </a:t>
            </a:r>
            <a:r>
              <a:rPr lang="fr-FR" sz="2000" dirty="0"/>
              <a:t>fête des lumières</a:t>
            </a:r>
          </a:p>
        </p:txBody>
      </p:sp>
    </p:spTree>
    <p:extLst>
      <p:ext uri="{BB962C8B-B14F-4D97-AF65-F5344CB8AC3E}">
        <p14:creationId xmlns:p14="http://schemas.microsoft.com/office/powerpoint/2010/main" val="168881393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2530770-9EBC-66EA-42FA-532E70CE0E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1059" y="325418"/>
            <a:ext cx="5143500" cy="6207163"/>
          </a:xfrm>
          <a:prstGeom prst="rect">
            <a:avLst/>
          </a:prstGeom>
        </p:spPr>
      </p:pic>
      <p:sp>
        <p:nvSpPr>
          <p:cNvPr id="5" name="ZoneTexte 4">
            <a:extLst>
              <a:ext uri="{FF2B5EF4-FFF2-40B4-BE49-F238E27FC236}">
                <a16:creationId xmlns:a16="http://schemas.microsoft.com/office/drawing/2014/main" id="{BB3FC866-7D3B-E841-BEF2-64D04506F9FE}"/>
              </a:ext>
            </a:extLst>
          </p:cNvPr>
          <p:cNvSpPr txBox="1"/>
          <p:nvPr/>
        </p:nvSpPr>
        <p:spPr>
          <a:xfrm>
            <a:off x="7498080" y="3851238"/>
            <a:ext cx="4023360" cy="400110"/>
          </a:xfrm>
          <a:prstGeom prst="rect">
            <a:avLst/>
          </a:prstGeom>
          <a:noFill/>
        </p:spPr>
        <p:txBody>
          <a:bodyPr wrap="square" rtlCol="0">
            <a:spAutoFit/>
          </a:bodyPr>
          <a:lstStyle/>
          <a:p>
            <a:r>
              <a:rPr lang="fr-FR" sz="2000" dirty="0"/>
              <a:t>Fête des Lumière (Lyon )</a:t>
            </a:r>
          </a:p>
        </p:txBody>
      </p:sp>
    </p:spTree>
    <p:extLst>
      <p:ext uri="{BB962C8B-B14F-4D97-AF65-F5344CB8AC3E}">
        <p14:creationId xmlns:p14="http://schemas.microsoft.com/office/powerpoint/2010/main" val="274923077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bâtiment, extérieur, cité, allumé&#10;&#10;Description générée automatiquement">
            <a:extLst>
              <a:ext uri="{FF2B5EF4-FFF2-40B4-BE49-F238E27FC236}">
                <a16:creationId xmlns:a16="http://schemas.microsoft.com/office/drawing/2014/main" id="{9BE359EE-67EC-E6B5-FF9C-A7AD5F8752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4403" y="591015"/>
            <a:ext cx="9703194" cy="5675970"/>
          </a:xfrm>
          <a:prstGeom prst="rect">
            <a:avLst/>
          </a:prstGeom>
        </p:spPr>
      </p:pic>
      <p:sp>
        <p:nvSpPr>
          <p:cNvPr id="4" name="ZoneTexte 3">
            <a:extLst>
              <a:ext uri="{FF2B5EF4-FFF2-40B4-BE49-F238E27FC236}">
                <a16:creationId xmlns:a16="http://schemas.microsoft.com/office/drawing/2014/main" id="{58D1A371-4B02-F744-38B7-35C9425A89B1}"/>
              </a:ext>
            </a:extLst>
          </p:cNvPr>
          <p:cNvSpPr txBox="1"/>
          <p:nvPr/>
        </p:nvSpPr>
        <p:spPr>
          <a:xfrm>
            <a:off x="2011666" y="6266985"/>
            <a:ext cx="8935931" cy="400110"/>
          </a:xfrm>
          <a:prstGeom prst="rect">
            <a:avLst/>
          </a:prstGeom>
          <a:noFill/>
        </p:spPr>
        <p:txBody>
          <a:bodyPr wrap="square" rtlCol="0">
            <a:spAutoFit/>
          </a:bodyPr>
          <a:lstStyle/>
          <a:p>
            <a:r>
              <a:rPr lang="fr-FR" sz="2000" dirty="0"/>
              <a:t>La colline de Fourvière et la primatiale Saint-Jean durant la fête des Lumières.</a:t>
            </a:r>
          </a:p>
        </p:txBody>
      </p:sp>
    </p:spTree>
    <p:extLst>
      <p:ext uri="{BB962C8B-B14F-4D97-AF65-F5344CB8AC3E}">
        <p14:creationId xmlns:p14="http://schemas.microsoft.com/office/powerpoint/2010/main" val="87373493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40">
          <a:fgClr>
            <a:srgbClr val="002060"/>
          </a:fgClr>
          <a:bgClr>
            <a:schemeClr val="accent3"/>
          </a:bgClr>
        </a:pattFill>
        <a:effectLst/>
      </p:bgPr>
    </p:bg>
    <p:spTree>
      <p:nvGrpSpPr>
        <p:cNvPr id="1" name=""/>
        <p:cNvGrpSpPr/>
        <p:nvPr/>
      </p:nvGrpSpPr>
      <p:grpSpPr>
        <a:xfrm>
          <a:off x="0" y="0"/>
          <a:ext cx="0" cy="0"/>
          <a:chOff x="0" y="0"/>
          <a:chExt cx="0" cy="0"/>
        </a:xfrm>
      </p:grpSpPr>
      <p:pic>
        <p:nvPicPr>
          <p:cNvPr id="3" name="Image 2" descr="Une image contenant bleu, très coloré&#10;&#10;Description générée automatiquement">
            <a:extLst>
              <a:ext uri="{FF2B5EF4-FFF2-40B4-BE49-F238E27FC236}">
                <a16:creationId xmlns:a16="http://schemas.microsoft.com/office/drawing/2014/main" id="{8AB1F3F7-C764-3F2D-85CD-EA34096BC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4764" y="585438"/>
            <a:ext cx="9502472" cy="5687123"/>
          </a:xfrm>
          <a:prstGeom prst="rect">
            <a:avLst/>
          </a:prstGeom>
        </p:spPr>
      </p:pic>
      <p:sp>
        <p:nvSpPr>
          <p:cNvPr id="4" name="ZoneTexte 3">
            <a:extLst>
              <a:ext uri="{FF2B5EF4-FFF2-40B4-BE49-F238E27FC236}">
                <a16:creationId xmlns:a16="http://schemas.microsoft.com/office/drawing/2014/main" id="{E8C69B5B-F7EF-8CCC-B5FF-F0D0CC9E800A}"/>
              </a:ext>
            </a:extLst>
          </p:cNvPr>
          <p:cNvSpPr txBox="1"/>
          <p:nvPr/>
        </p:nvSpPr>
        <p:spPr>
          <a:xfrm>
            <a:off x="1821192" y="6186500"/>
            <a:ext cx="10625406" cy="400110"/>
          </a:xfrm>
          <a:prstGeom prst="rect">
            <a:avLst/>
          </a:prstGeom>
          <a:noFill/>
        </p:spPr>
        <p:txBody>
          <a:bodyPr wrap="square" rtlCol="0">
            <a:spAutoFit/>
          </a:bodyPr>
          <a:lstStyle/>
          <a:p>
            <a:r>
              <a:rPr lang="fr-FR" sz="2000" dirty="0">
                <a:solidFill>
                  <a:schemeClr val="bg1"/>
                </a:solidFill>
              </a:rPr>
              <a:t>La cour de l'Hôtel de Ville de Lyon et la coiffe de l'Opéra durant la fête des Lumières.</a:t>
            </a:r>
          </a:p>
        </p:txBody>
      </p:sp>
    </p:spTree>
    <p:extLst>
      <p:ext uri="{BB962C8B-B14F-4D97-AF65-F5344CB8AC3E}">
        <p14:creationId xmlns:p14="http://schemas.microsoft.com/office/powerpoint/2010/main" val="165940505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633C276-7A8F-1D90-FB61-7AED0FD860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4947" y="992458"/>
            <a:ext cx="7307766" cy="4873083"/>
          </a:xfrm>
          <a:prstGeom prst="rect">
            <a:avLst/>
          </a:prstGeom>
        </p:spPr>
      </p:pic>
      <p:sp>
        <p:nvSpPr>
          <p:cNvPr id="4" name="ZoneTexte 3">
            <a:extLst>
              <a:ext uri="{FF2B5EF4-FFF2-40B4-BE49-F238E27FC236}">
                <a16:creationId xmlns:a16="http://schemas.microsoft.com/office/drawing/2014/main" id="{AE123A81-C4E3-1D90-4B27-1AAC35D6F465}"/>
              </a:ext>
            </a:extLst>
          </p:cNvPr>
          <p:cNvSpPr txBox="1"/>
          <p:nvPr/>
        </p:nvSpPr>
        <p:spPr>
          <a:xfrm>
            <a:off x="4073212" y="5614400"/>
            <a:ext cx="7081025" cy="677108"/>
          </a:xfrm>
          <a:prstGeom prst="rect">
            <a:avLst/>
          </a:prstGeom>
          <a:noFill/>
        </p:spPr>
        <p:txBody>
          <a:bodyPr wrap="square" rtlCol="0">
            <a:spAutoFit/>
          </a:bodyPr>
          <a:lstStyle/>
          <a:p>
            <a:endParaRPr lang="fr-FR" dirty="0"/>
          </a:p>
          <a:p>
            <a:r>
              <a:rPr lang="fr-FR" sz="2000" dirty="0"/>
              <a:t>Lumignons sur le bord d'une fenêtre.</a:t>
            </a:r>
          </a:p>
        </p:txBody>
      </p:sp>
    </p:spTree>
    <p:extLst>
      <p:ext uri="{BB962C8B-B14F-4D97-AF65-F5344CB8AC3E}">
        <p14:creationId xmlns:p14="http://schemas.microsoft.com/office/powerpoint/2010/main" val="30153821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r, bâtiment, fenêtre&#10;&#10;Description générée automatiquement">
            <a:extLst>
              <a:ext uri="{FF2B5EF4-FFF2-40B4-BE49-F238E27FC236}">
                <a16:creationId xmlns:a16="http://schemas.microsoft.com/office/drawing/2014/main" id="{0D22E204-EF7D-6054-964F-B2646C238F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8626" y="935916"/>
            <a:ext cx="7603864" cy="5163670"/>
          </a:xfrm>
          <a:prstGeom prst="rect">
            <a:avLst/>
          </a:prstGeom>
        </p:spPr>
      </p:pic>
      <p:sp>
        <p:nvSpPr>
          <p:cNvPr id="4" name="ZoneTexte 3">
            <a:extLst>
              <a:ext uri="{FF2B5EF4-FFF2-40B4-BE49-F238E27FC236}">
                <a16:creationId xmlns:a16="http://schemas.microsoft.com/office/drawing/2014/main" id="{81FD795B-B568-B320-AC04-161294E67FB5}"/>
              </a:ext>
            </a:extLst>
          </p:cNvPr>
          <p:cNvSpPr txBox="1"/>
          <p:nvPr/>
        </p:nvSpPr>
        <p:spPr>
          <a:xfrm>
            <a:off x="4001844" y="5761032"/>
            <a:ext cx="7702475"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Lumignons sur le rebord d'une fenêtre.</a:t>
            </a:r>
          </a:p>
        </p:txBody>
      </p:sp>
    </p:spTree>
    <p:extLst>
      <p:ext uri="{BB962C8B-B14F-4D97-AF65-F5344CB8AC3E}">
        <p14:creationId xmlns:p14="http://schemas.microsoft.com/office/powerpoint/2010/main" val="103459887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rivière, cité&#10;&#10;Description générée automatiquement">
            <a:extLst>
              <a:ext uri="{FF2B5EF4-FFF2-40B4-BE49-F238E27FC236}">
                <a16:creationId xmlns:a16="http://schemas.microsoft.com/office/drawing/2014/main" id="{D3F38DB5-8048-5763-5913-D6C9B14AD0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8309" y="869795"/>
            <a:ext cx="8795381" cy="5285680"/>
          </a:xfrm>
          <a:prstGeom prst="rect">
            <a:avLst/>
          </a:prstGeom>
        </p:spPr>
      </p:pic>
      <p:sp>
        <p:nvSpPr>
          <p:cNvPr id="4" name="ZoneTexte 3">
            <a:extLst>
              <a:ext uri="{FF2B5EF4-FFF2-40B4-BE49-F238E27FC236}">
                <a16:creationId xmlns:a16="http://schemas.microsoft.com/office/drawing/2014/main" id="{6CADC760-9DF9-33AD-9F2E-1B2F6E31D26C}"/>
              </a:ext>
            </a:extLst>
          </p:cNvPr>
          <p:cNvSpPr txBox="1"/>
          <p:nvPr/>
        </p:nvSpPr>
        <p:spPr>
          <a:xfrm>
            <a:off x="3570358" y="5816921"/>
            <a:ext cx="7136781"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Lumignons sur les quais de Saône et sur la rivière</a:t>
            </a:r>
          </a:p>
        </p:txBody>
      </p:sp>
    </p:spTree>
    <p:extLst>
      <p:ext uri="{BB962C8B-B14F-4D97-AF65-F5344CB8AC3E}">
        <p14:creationId xmlns:p14="http://schemas.microsoft.com/office/powerpoint/2010/main" val="191690068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AF604D96-5CE9-48F4-AC3B-A8EAE9CF3D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2584" y="225910"/>
            <a:ext cx="4564393" cy="6400801"/>
          </a:xfrm>
          <a:prstGeom prst="rect">
            <a:avLst/>
          </a:prstGeom>
        </p:spPr>
      </p:pic>
      <p:sp>
        <p:nvSpPr>
          <p:cNvPr id="4" name="ZoneTexte 3">
            <a:extLst>
              <a:ext uri="{FF2B5EF4-FFF2-40B4-BE49-F238E27FC236}">
                <a16:creationId xmlns:a16="http://schemas.microsoft.com/office/drawing/2014/main" id="{11A96B96-3792-4A87-0B9A-A2186A9025C3}"/>
              </a:ext>
            </a:extLst>
          </p:cNvPr>
          <p:cNvSpPr txBox="1"/>
          <p:nvPr/>
        </p:nvSpPr>
        <p:spPr>
          <a:xfrm>
            <a:off x="7366977" y="4120179"/>
            <a:ext cx="4219009" cy="1015663"/>
          </a:xfrm>
          <a:prstGeom prst="rect">
            <a:avLst/>
          </a:prstGeom>
          <a:noFill/>
        </p:spPr>
        <p:txBody>
          <a:bodyPr wrap="square" rtlCol="0">
            <a:spAutoFit/>
          </a:bodyPr>
          <a:lstStyle/>
          <a:p>
            <a:r>
              <a:rPr lang="fr-FR" sz="2000" dirty="0">
                <a:solidFill>
                  <a:schemeClr val="bg1"/>
                </a:solidFill>
              </a:rPr>
              <a:t>Les marches de l'hôtel de ville, le 8 décembre 2015, en hommage aux victimes des attentats de Paris.</a:t>
            </a:r>
          </a:p>
        </p:txBody>
      </p:sp>
    </p:spTree>
    <p:extLst>
      <p:ext uri="{BB962C8B-B14F-4D97-AF65-F5344CB8AC3E}">
        <p14:creationId xmlns:p14="http://schemas.microsoft.com/office/powerpoint/2010/main" val="53028638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5733CCE-438E-F3F3-B2E8-CC7A08B4D1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9065" y="879438"/>
            <a:ext cx="8313869" cy="5099124"/>
          </a:xfrm>
          <a:prstGeom prst="rect">
            <a:avLst/>
          </a:prstGeom>
        </p:spPr>
      </p:pic>
      <p:sp>
        <p:nvSpPr>
          <p:cNvPr id="4" name="ZoneTexte 3">
            <a:extLst>
              <a:ext uri="{FF2B5EF4-FFF2-40B4-BE49-F238E27FC236}">
                <a16:creationId xmlns:a16="http://schemas.microsoft.com/office/drawing/2014/main" id="{A236AC30-6B87-0BD1-420F-4934FC14280C}"/>
              </a:ext>
            </a:extLst>
          </p:cNvPr>
          <p:cNvSpPr txBox="1"/>
          <p:nvPr/>
        </p:nvSpPr>
        <p:spPr>
          <a:xfrm>
            <a:off x="2691203" y="6048487"/>
            <a:ext cx="6809591" cy="707886"/>
          </a:xfrm>
          <a:prstGeom prst="rect">
            <a:avLst/>
          </a:prstGeom>
          <a:noFill/>
        </p:spPr>
        <p:txBody>
          <a:bodyPr wrap="square" rtlCol="0">
            <a:spAutoFit/>
          </a:bodyPr>
          <a:lstStyle/>
          <a:p>
            <a:r>
              <a:rPr lang="fr-FR" sz="2000" dirty="0">
                <a:solidFill>
                  <a:schemeClr val="bg1"/>
                </a:solidFill>
              </a:rPr>
              <a:t>Vue panoramique de Lyon ( Rhône , France ) depuis Fourvière , lors de la Fête des Lumières</a:t>
            </a:r>
          </a:p>
        </p:txBody>
      </p:sp>
    </p:spTree>
    <p:extLst>
      <p:ext uri="{BB962C8B-B14F-4D97-AF65-F5344CB8AC3E}">
        <p14:creationId xmlns:p14="http://schemas.microsoft.com/office/powerpoint/2010/main" val="3782074041"/>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30">
          <a:fgClr>
            <a:srgbClr val="002060"/>
          </a:fgClr>
          <a:bgClr>
            <a:srgbClr val="FF0000"/>
          </a:bgClr>
        </a:pattFill>
        <a:effectLst/>
      </p:bgPr>
    </p:bg>
    <p:spTree>
      <p:nvGrpSpPr>
        <p:cNvPr id="1" name=""/>
        <p:cNvGrpSpPr/>
        <p:nvPr/>
      </p:nvGrpSpPr>
      <p:grpSpPr>
        <a:xfrm>
          <a:off x="0" y="0"/>
          <a:ext cx="0" cy="0"/>
          <a:chOff x="0" y="0"/>
          <a:chExt cx="0" cy="0"/>
        </a:xfrm>
      </p:grpSpPr>
      <p:pic>
        <p:nvPicPr>
          <p:cNvPr id="3" name="Image 2" descr="Une image contenant bâtiment, extérieur, rue, cité&#10;&#10;Description générée automatiquement">
            <a:extLst>
              <a:ext uri="{FF2B5EF4-FFF2-40B4-BE49-F238E27FC236}">
                <a16:creationId xmlns:a16="http://schemas.microsoft.com/office/drawing/2014/main" id="{22F46FB3-8688-24E4-4AEC-655896138C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3699" y="1042639"/>
            <a:ext cx="7633938" cy="4772721"/>
          </a:xfrm>
          <a:prstGeom prst="rect">
            <a:avLst/>
          </a:prstGeom>
        </p:spPr>
      </p:pic>
      <p:sp>
        <p:nvSpPr>
          <p:cNvPr id="4" name="ZoneTexte 3">
            <a:extLst>
              <a:ext uri="{FF2B5EF4-FFF2-40B4-BE49-F238E27FC236}">
                <a16:creationId xmlns:a16="http://schemas.microsoft.com/office/drawing/2014/main" id="{3BC02F8F-1B86-A1E8-FD74-F98A91A30315}"/>
              </a:ext>
            </a:extLst>
          </p:cNvPr>
          <p:cNvSpPr txBox="1"/>
          <p:nvPr/>
        </p:nvSpPr>
        <p:spPr>
          <a:xfrm>
            <a:off x="3229393" y="5815360"/>
            <a:ext cx="7633938" cy="400110"/>
          </a:xfrm>
          <a:prstGeom prst="rect">
            <a:avLst/>
          </a:prstGeom>
          <a:noFill/>
        </p:spPr>
        <p:txBody>
          <a:bodyPr wrap="square" rtlCol="0">
            <a:spAutoFit/>
          </a:bodyPr>
          <a:lstStyle/>
          <a:p>
            <a:r>
              <a:rPr lang="fr-FR" sz="2000" dirty="0">
                <a:solidFill>
                  <a:schemeClr val="bg1"/>
                </a:solidFill>
              </a:rPr>
              <a:t>Rue de la République à Lyon, illuminations nocturnes</a:t>
            </a:r>
          </a:p>
        </p:txBody>
      </p:sp>
    </p:spTree>
    <p:extLst>
      <p:ext uri="{BB962C8B-B14F-4D97-AF65-F5344CB8AC3E}">
        <p14:creationId xmlns:p14="http://schemas.microsoft.com/office/powerpoint/2010/main" val="239816005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3C74911-8416-CA27-212D-378BC4A34B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7944" y="997772"/>
            <a:ext cx="7896112" cy="4862455"/>
          </a:xfrm>
          <a:prstGeom prst="rect">
            <a:avLst/>
          </a:prstGeom>
        </p:spPr>
      </p:pic>
      <p:sp>
        <p:nvSpPr>
          <p:cNvPr id="4" name="ZoneTexte 3">
            <a:extLst>
              <a:ext uri="{FF2B5EF4-FFF2-40B4-BE49-F238E27FC236}">
                <a16:creationId xmlns:a16="http://schemas.microsoft.com/office/drawing/2014/main" id="{57EA1650-A1E8-1C57-65BD-F8823A40D830}"/>
              </a:ext>
            </a:extLst>
          </p:cNvPr>
          <p:cNvSpPr txBox="1"/>
          <p:nvPr/>
        </p:nvSpPr>
        <p:spPr>
          <a:xfrm>
            <a:off x="5023821" y="5521673"/>
            <a:ext cx="7713233" cy="677108"/>
          </a:xfrm>
          <a:prstGeom prst="rect">
            <a:avLst/>
          </a:prstGeom>
          <a:noFill/>
        </p:spPr>
        <p:txBody>
          <a:bodyPr wrap="square" rtlCol="0">
            <a:spAutoFit/>
          </a:bodyPr>
          <a:lstStyle/>
          <a:p>
            <a:endParaRPr lang="fr-FR" dirty="0"/>
          </a:p>
          <a:p>
            <a:r>
              <a:rPr lang="fr-FR" sz="2000" dirty="0"/>
              <a:t>Illuminations à Lyon</a:t>
            </a:r>
          </a:p>
        </p:txBody>
      </p:sp>
    </p:spTree>
    <p:extLst>
      <p:ext uri="{BB962C8B-B14F-4D97-AF65-F5344CB8AC3E}">
        <p14:creationId xmlns:p14="http://schemas.microsoft.com/office/powerpoint/2010/main" val="420665763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décoré&#10;&#10;Description générée automatiquement">
            <a:extLst>
              <a:ext uri="{FF2B5EF4-FFF2-40B4-BE49-F238E27FC236}">
                <a16:creationId xmlns:a16="http://schemas.microsoft.com/office/drawing/2014/main" id="{6507A6C9-561C-E61F-F2E0-37CE417DB3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37819" y="793376"/>
            <a:ext cx="8716362" cy="5271247"/>
          </a:xfrm>
          <a:prstGeom prst="rect">
            <a:avLst/>
          </a:prstGeom>
        </p:spPr>
      </p:pic>
      <p:sp>
        <p:nvSpPr>
          <p:cNvPr id="4" name="ZoneTexte 3">
            <a:extLst>
              <a:ext uri="{FF2B5EF4-FFF2-40B4-BE49-F238E27FC236}">
                <a16:creationId xmlns:a16="http://schemas.microsoft.com/office/drawing/2014/main" id="{EAE5ED82-915D-32BD-53F3-2B55CDC45826}"/>
              </a:ext>
            </a:extLst>
          </p:cNvPr>
          <p:cNvSpPr txBox="1"/>
          <p:nvPr/>
        </p:nvSpPr>
        <p:spPr>
          <a:xfrm>
            <a:off x="4797911" y="6064623"/>
            <a:ext cx="6669741" cy="400110"/>
          </a:xfrm>
          <a:prstGeom prst="rect">
            <a:avLst/>
          </a:prstGeom>
          <a:noFill/>
        </p:spPr>
        <p:txBody>
          <a:bodyPr wrap="square" rtlCol="0">
            <a:spAutoFit/>
          </a:bodyPr>
          <a:lstStyle/>
          <a:p>
            <a:r>
              <a:rPr lang="fr-FR" sz="2000" dirty="0"/>
              <a:t>La primatiale Saint-Jean</a:t>
            </a:r>
          </a:p>
        </p:txBody>
      </p:sp>
    </p:spTree>
    <p:extLst>
      <p:ext uri="{BB962C8B-B14F-4D97-AF65-F5344CB8AC3E}">
        <p14:creationId xmlns:p14="http://schemas.microsoft.com/office/powerpoint/2010/main" val="289399927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92517D85-CC9A-BD5C-6FC1-F22DCE707C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0492" y="869795"/>
            <a:ext cx="8211015" cy="5118410"/>
          </a:xfrm>
          <a:prstGeom prst="rect">
            <a:avLst/>
          </a:prstGeom>
        </p:spPr>
      </p:pic>
      <p:sp>
        <p:nvSpPr>
          <p:cNvPr id="4" name="ZoneTexte 3">
            <a:extLst>
              <a:ext uri="{FF2B5EF4-FFF2-40B4-BE49-F238E27FC236}">
                <a16:creationId xmlns:a16="http://schemas.microsoft.com/office/drawing/2014/main" id="{912F8226-0678-5B21-89EA-FC8F10ADDEEB}"/>
              </a:ext>
            </a:extLst>
          </p:cNvPr>
          <p:cNvSpPr txBox="1"/>
          <p:nvPr/>
        </p:nvSpPr>
        <p:spPr>
          <a:xfrm>
            <a:off x="5074723" y="5953626"/>
            <a:ext cx="7571678" cy="400110"/>
          </a:xfrm>
          <a:prstGeom prst="rect">
            <a:avLst/>
          </a:prstGeom>
          <a:noFill/>
        </p:spPr>
        <p:txBody>
          <a:bodyPr wrap="square" rtlCol="0">
            <a:spAutoFit/>
          </a:bodyPr>
          <a:lstStyle/>
          <a:p>
            <a:r>
              <a:rPr lang="fr-FR" sz="2000" dirty="0"/>
              <a:t>Fête des Lumière</a:t>
            </a:r>
          </a:p>
        </p:txBody>
      </p:sp>
    </p:spTree>
    <p:extLst>
      <p:ext uri="{BB962C8B-B14F-4D97-AF65-F5344CB8AC3E}">
        <p14:creationId xmlns:p14="http://schemas.microsoft.com/office/powerpoint/2010/main" val="386917188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5A4AB73-3E77-7E81-828B-F6D3E3F1C4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9002" y="777239"/>
            <a:ext cx="8190155" cy="5303521"/>
          </a:xfrm>
          <a:prstGeom prst="rect">
            <a:avLst/>
          </a:prstGeom>
        </p:spPr>
      </p:pic>
      <p:sp>
        <p:nvSpPr>
          <p:cNvPr id="4" name="ZoneTexte 3">
            <a:extLst>
              <a:ext uri="{FF2B5EF4-FFF2-40B4-BE49-F238E27FC236}">
                <a16:creationId xmlns:a16="http://schemas.microsoft.com/office/drawing/2014/main" id="{A97250FC-70D1-D34A-1D7C-BC205C0150AB}"/>
              </a:ext>
            </a:extLst>
          </p:cNvPr>
          <p:cNvSpPr txBox="1"/>
          <p:nvPr/>
        </p:nvSpPr>
        <p:spPr>
          <a:xfrm>
            <a:off x="5038164" y="5984823"/>
            <a:ext cx="9466730" cy="400110"/>
          </a:xfrm>
          <a:prstGeom prst="rect">
            <a:avLst/>
          </a:prstGeom>
          <a:noFill/>
        </p:spPr>
        <p:txBody>
          <a:bodyPr wrap="square" rtlCol="0">
            <a:spAutoFit/>
          </a:bodyPr>
          <a:lstStyle/>
          <a:p>
            <a:r>
              <a:rPr lang="fr-FR" sz="2000" dirty="0"/>
              <a:t>Fête des Lumières.</a:t>
            </a:r>
          </a:p>
        </p:txBody>
      </p:sp>
    </p:spTree>
    <p:extLst>
      <p:ext uri="{BB962C8B-B14F-4D97-AF65-F5344CB8AC3E}">
        <p14:creationId xmlns:p14="http://schemas.microsoft.com/office/powerpoint/2010/main" val="95062380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très coloré, fenêtre&#10;&#10;Description générée automatiquement">
            <a:extLst>
              <a:ext uri="{FF2B5EF4-FFF2-40B4-BE49-F238E27FC236}">
                <a16:creationId xmlns:a16="http://schemas.microsoft.com/office/drawing/2014/main" id="{1636A1C2-82F3-D9A6-3EE9-0FE4FF4F92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70847" y="598002"/>
            <a:ext cx="7620000" cy="5210175"/>
          </a:xfrm>
          <a:prstGeom prst="rect">
            <a:avLst/>
          </a:prstGeom>
        </p:spPr>
      </p:pic>
      <p:sp>
        <p:nvSpPr>
          <p:cNvPr id="4" name="ZoneTexte 3">
            <a:extLst>
              <a:ext uri="{FF2B5EF4-FFF2-40B4-BE49-F238E27FC236}">
                <a16:creationId xmlns:a16="http://schemas.microsoft.com/office/drawing/2014/main" id="{8CEF46AF-ED96-BFF4-3268-BB6ECA7E4DF6}"/>
              </a:ext>
            </a:extLst>
          </p:cNvPr>
          <p:cNvSpPr txBox="1"/>
          <p:nvPr/>
        </p:nvSpPr>
        <p:spPr>
          <a:xfrm>
            <a:off x="675042" y="5808177"/>
            <a:ext cx="10841916" cy="1015663"/>
          </a:xfrm>
          <a:prstGeom prst="rect">
            <a:avLst/>
          </a:prstGeom>
          <a:noFill/>
        </p:spPr>
        <p:txBody>
          <a:bodyPr wrap="square" rtlCol="0">
            <a:spAutoFit/>
          </a:bodyPr>
          <a:lstStyle/>
          <a:p>
            <a:r>
              <a:rPr lang="fr-FR" sz="2000" dirty="0">
                <a:solidFill>
                  <a:schemeClr val="bg1"/>
                </a:solidFill>
              </a:rPr>
              <a:t>Durant 4 jours, pendant la période avant Noël, de nombreux artistes viennent illuminés les édifices lyonnais avec plus de 70 installations lumière accompagnés de créations sonores. Cette fête existe depuis 1852 et rend hommage à la Vierge Marie tous les ans</a:t>
            </a:r>
            <a:r>
              <a:rPr lang="fr-FR" dirty="0">
                <a:solidFill>
                  <a:schemeClr val="bg1"/>
                </a:solidFill>
              </a:rPr>
              <a:t>.</a:t>
            </a:r>
          </a:p>
        </p:txBody>
      </p:sp>
    </p:spTree>
    <p:extLst>
      <p:ext uri="{BB962C8B-B14F-4D97-AF65-F5344CB8AC3E}">
        <p14:creationId xmlns:p14="http://schemas.microsoft.com/office/powerpoint/2010/main" val="12417023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ert&#10;&#10;Description générée automatiquement">
            <a:extLst>
              <a:ext uri="{FF2B5EF4-FFF2-40B4-BE49-F238E27FC236}">
                <a16:creationId xmlns:a16="http://schemas.microsoft.com/office/drawing/2014/main" id="{47EA1601-79C6-5390-F426-0C17675D7D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3763" y="858935"/>
            <a:ext cx="7753815" cy="5174167"/>
          </a:xfrm>
          <a:prstGeom prst="rect">
            <a:avLst/>
          </a:prstGeom>
        </p:spPr>
      </p:pic>
      <p:sp>
        <p:nvSpPr>
          <p:cNvPr id="5" name="ZoneTexte 4">
            <a:extLst>
              <a:ext uri="{FF2B5EF4-FFF2-40B4-BE49-F238E27FC236}">
                <a16:creationId xmlns:a16="http://schemas.microsoft.com/office/drawing/2014/main" id="{AF28A485-F7B1-9A41-FC4D-0473B078410B}"/>
              </a:ext>
            </a:extLst>
          </p:cNvPr>
          <p:cNvSpPr txBox="1"/>
          <p:nvPr/>
        </p:nvSpPr>
        <p:spPr>
          <a:xfrm>
            <a:off x="9334500" y="2075227"/>
            <a:ext cx="2466975" cy="3170099"/>
          </a:xfrm>
          <a:prstGeom prst="rect">
            <a:avLst/>
          </a:prstGeom>
          <a:noFill/>
        </p:spPr>
        <p:txBody>
          <a:bodyPr wrap="square" rtlCol="0">
            <a:spAutoFit/>
          </a:bodyPr>
          <a:lstStyle/>
          <a:p>
            <a:r>
              <a:rPr lang="fr-FR" sz="2000" dirty="0">
                <a:solidFill>
                  <a:schemeClr val="bg1"/>
                </a:solidFill>
              </a:rPr>
              <a:t>"La Fête des Lumières, s'appuie sur la fête religieuse dite fête du 8 décembre, fête de l'immaculée conception, Illuminations ou encore fête de la Vierge Marie. </a:t>
            </a:r>
          </a:p>
        </p:txBody>
      </p:sp>
    </p:spTree>
    <p:extLst>
      <p:ext uri="{BB962C8B-B14F-4D97-AF65-F5344CB8AC3E}">
        <p14:creationId xmlns:p14="http://schemas.microsoft.com/office/powerpoint/2010/main" val="38824079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lumière&#10;&#10;Description générée automatiquement">
            <a:extLst>
              <a:ext uri="{FF2B5EF4-FFF2-40B4-BE49-F238E27FC236}">
                <a16:creationId xmlns:a16="http://schemas.microsoft.com/office/drawing/2014/main" id="{169F0154-1B3D-B65B-8DC2-1E503980A6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6076" y="287767"/>
            <a:ext cx="5143500" cy="6282466"/>
          </a:xfrm>
          <a:prstGeom prst="rect">
            <a:avLst/>
          </a:prstGeom>
        </p:spPr>
      </p:pic>
      <p:sp>
        <p:nvSpPr>
          <p:cNvPr id="4" name="ZoneTexte 3">
            <a:extLst>
              <a:ext uri="{FF2B5EF4-FFF2-40B4-BE49-F238E27FC236}">
                <a16:creationId xmlns:a16="http://schemas.microsoft.com/office/drawing/2014/main" id="{6111EFA8-5F0C-6EBE-C331-673EACEC04D8}"/>
              </a:ext>
            </a:extLst>
          </p:cNvPr>
          <p:cNvSpPr txBox="1"/>
          <p:nvPr/>
        </p:nvSpPr>
        <p:spPr>
          <a:xfrm>
            <a:off x="2362424" y="4260028"/>
            <a:ext cx="3958814" cy="400110"/>
          </a:xfrm>
          <a:prstGeom prst="rect">
            <a:avLst/>
          </a:prstGeom>
          <a:noFill/>
        </p:spPr>
        <p:txBody>
          <a:bodyPr wrap="square" rtlCol="0">
            <a:spAutoFit/>
          </a:bodyPr>
          <a:lstStyle/>
          <a:p>
            <a:r>
              <a:rPr lang="fr-FR" sz="2000" dirty="0">
                <a:solidFill>
                  <a:schemeClr val="bg1"/>
                </a:solidFill>
              </a:rPr>
              <a:t>Fête des Lumières</a:t>
            </a:r>
          </a:p>
        </p:txBody>
      </p:sp>
    </p:spTree>
    <p:extLst>
      <p:ext uri="{BB962C8B-B14F-4D97-AF65-F5344CB8AC3E}">
        <p14:creationId xmlns:p14="http://schemas.microsoft.com/office/powerpoint/2010/main" val="93235205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manège, foule&#10;&#10;Description générée automatiquement">
            <a:extLst>
              <a:ext uri="{FF2B5EF4-FFF2-40B4-BE49-F238E27FC236}">
                <a16:creationId xmlns:a16="http://schemas.microsoft.com/office/drawing/2014/main" id="{089491E6-32CD-154E-5757-36F8000D57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3485" y="811626"/>
            <a:ext cx="8665029" cy="5234747"/>
          </a:xfrm>
          <a:prstGeom prst="rect">
            <a:avLst/>
          </a:prstGeom>
        </p:spPr>
      </p:pic>
      <p:sp>
        <p:nvSpPr>
          <p:cNvPr id="4" name="ZoneTexte 3">
            <a:extLst>
              <a:ext uri="{FF2B5EF4-FFF2-40B4-BE49-F238E27FC236}">
                <a16:creationId xmlns:a16="http://schemas.microsoft.com/office/drawing/2014/main" id="{902B31E9-D5B4-E5FB-387A-569EDB4A6922}"/>
              </a:ext>
            </a:extLst>
          </p:cNvPr>
          <p:cNvSpPr txBox="1"/>
          <p:nvPr/>
        </p:nvSpPr>
        <p:spPr>
          <a:xfrm>
            <a:off x="5138057" y="6046373"/>
            <a:ext cx="6324600" cy="400110"/>
          </a:xfrm>
          <a:prstGeom prst="rect">
            <a:avLst/>
          </a:prstGeom>
          <a:noFill/>
        </p:spPr>
        <p:txBody>
          <a:bodyPr wrap="square" rtlCol="0">
            <a:spAutoFit/>
          </a:bodyPr>
          <a:lstStyle/>
          <a:p>
            <a:r>
              <a:rPr lang="fr-FR" sz="2000" dirty="0"/>
              <a:t>Fête des Lumières</a:t>
            </a:r>
          </a:p>
        </p:txBody>
      </p:sp>
    </p:spTree>
    <p:extLst>
      <p:ext uri="{BB962C8B-B14F-4D97-AF65-F5344CB8AC3E}">
        <p14:creationId xmlns:p14="http://schemas.microsoft.com/office/powerpoint/2010/main" val="211933274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ieu de culte, autel&#10;&#10;Description générée automatiquement">
            <a:extLst>
              <a:ext uri="{FF2B5EF4-FFF2-40B4-BE49-F238E27FC236}">
                <a16:creationId xmlns:a16="http://schemas.microsoft.com/office/drawing/2014/main" id="{0B6713E5-21AD-D232-505D-1D226B868FE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08952" y="591014"/>
            <a:ext cx="6462365" cy="5776331"/>
          </a:xfrm>
          <a:prstGeom prst="rect">
            <a:avLst/>
          </a:prstGeom>
        </p:spPr>
      </p:pic>
      <p:sp>
        <p:nvSpPr>
          <p:cNvPr id="4" name="ZoneTexte 3">
            <a:extLst>
              <a:ext uri="{FF2B5EF4-FFF2-40B4-BE49-F238E27FC236}">
                <a16:creationId xmlns:a16="http://schemas.microsoft.com/office/drawing/2014/main" id="{CF1AD0C5-B591-13B2-C8E7-9040BE17E067}"/>
              </a:ext>
            </a:extLst>
          </p:cNvPr>
          <p:cNvSpPr txBox="1"/>
          <p:nvPr/>
        </p:nvSpPr>
        <p:spPr>
          <a:xfrm>
            <a:off x="7627434" y="4460488"/>
            <a:ext cx="4449337" cy="400110"/>
          </a:xfrm>
          <a:prstGeom prst="rect">
            <a:avLst/>
          </a:prstGeom>
          <a:noFill/>
        </p:spPr>
        <p:txBody>
          <a:bodyPr wrap="square" rtlCol="0">
            <a:spAutoFit/>
          </a:bodyPr>
          <a:lstStyle/>
          <a:p>
            <a:r>
              <a:rPr lang="fr-FR" sz="2000" dirty="0"/>
              <a:t>La fête des lumières</a:t>
            </a:r>
          </a:p>
        </p:txBody>
      </p:sp>
    </p:spTree>
    <p:extLst>
      <p:ext uri="{BB962C8B-B14F-4D97-AF65-F5344CB8AC3E}">
        <p14:creationId xmlns:p14="http://schemas.microsoft.com/office/powerpoint/2010/main" val="303729460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usieurs, vente, manège&#10;&#10;Description générée automatiquement">
            <a:extLst>
              <a:ext uri="{FF2B5EF4-FFF2-40B4-BE49-F238E27FC236}">
                <a16:creationId xmlns:a16="http://schemas.microsoft.com/office/drawing/2014/main" id="{954B26E1-59FA-4FA0-8FE1-3CE7C59EC20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92712" y="908824"/>
            <a:ext cx="8006576" cy="5040351"/>
          </a:xfrm>
          <a:prstGeom prst="rect">
            <a:avLst/>
          </a:prstGeom>
        </p:spPr>
      </p:pic>
      <p:sp>
        <p:nvSpPr>
          <p:cNvPr id="4" name="ZoneTexte 3">
            <a:extLst>
              <a:ext uri="{FF2B5EF4-FFF2-40B4-BE49-F238E27FC236}">
                <a16:creationId xmlns:a16="http://schemas.microsoft.com/office/drawing/2014/main" id="{710FFB8C-1AF4-CAAF-C5EF-F91EF6A15428}"/>
              </a:ext>
            </a:extLst>
          </p:cNvPr>
          <p:cNvSpPr txBox="1"/>
          <p:nvPr/>
        </p:nvSpPr>
        <p:spPr>
          <a:xfrm>
            <a:off x="5185318" y="5949175"/>
            <a:ext cx="6400800" cy="400110"/>
          </a:xfrm>
          <a:prstGeom prst="rect">
            <a:avLst/>
          </a:prstGeom>
          <a:noFill/>
        </p:spPr>
        <p:txBody>
          <a:bodyPr wrap="square" rtlCol="0">
            <a:spAutoFit/>
          </a:bodyPr>
          <a:lstStyle/>
          <a:p>
            <a:r>
              <a:rPr lang="fr-FR" sz="2000" dirty="0"/>
              <a:t>Marché de Noël</a:t>
            </a:r>
          </a:p>
        </p:txBody>
      </p:sp>
    </p:spTree>
    <p:extLst>
      <p:ext uri="{BB962C8B-B14F-4D97-AF65-F5344CB8AC3E}">
        <p14:creationId xmlns:p14="http://schemas.microsoft.com/office/powerpoint/2010/main" val="10547883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extérieur, grande roue&#10;&#10;Description générée automatiquement">
            <a:extLst>
              <a:ext uri="{FF2B5EF4-FFF2-40B4-BE49-F238E27FC236}">
                <a16:creationId xmlns:a16="http://schemas.microsoft.com/office/drawing/2014/main" id="{535B9688-F84C-DA54-76C5-25CD044ECD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766762"/>
            <a:ext cx="9144000" cy="5324475"/>
          </a:xfrm>
          <a:prstGeom prst="rect">
            <a:avLst/>
          </a:prstGeom>
        </p:spPr>
      </p:pic>
      <p:sp>
        <p:nvSpPr>
          <p:cNvPr id="4" name="ZoneTexte 3">
            <a:extLst>
              <a:ext uri="{FF2B5EF4-FFF2-40B4-BE49-F238E27FC236}">
                <a16:creationId xmlns:a16="http://schemas.microsoft.com/office/drawing/2014/main" id="{E2767ACC-4428-2B15-9610-ADA29F62C55C}"/>
              </a:ext>
            </a:extLst>
          </p:cNvPr>
          <p:cNvSpPr txBox="1"/>
          <p:nvPr/>
        </p:nvSpPr>
        <p:spPr>
          <a:xfrm>
            <a:off x="5430643" y="6091237"/>
            <a:ext cx="7382107" cy="400110"/>
          </a:xfrm>
          <a:prstGeom prst="rect">
            <a:avLst/>
          </a:prstGeom>
          <a:noFill/>
        </p:spPr>
        <p:txBody>
          <a:bodyPr wrap="square" rtlCol="0">
            <a:spAutoFit/>
          </a:bodyPr>
          <a:lstStyle/>
          <a:p>
            <a:r>
              <a:rPr lang="fr-FR" dirty="0"/>
              <a:t> </a:t>
            </a:r>
            <a:r>
              <a:rPr lang="fr-FR" sz="2000" dirty="0"/>
              <a:t>la grande roue</a:t>
            </a:r>
          </a:p>
        </p:txBody>
      </p:sp>
    </p:spTree>
    <p:extLst>
      <p:ext uri="{BB962C8B-B14F-4D97-AF65-F5344CB8AC3E}">
        <p14:creationId xmlns:p14="http://schemas.microsoft.com/office/powerpoint/2010/main" val="90429403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nuit, extérieur, allumé&#10;&#10;Description générée automatiquement">
            <a:extLst>
              <a:ext uri="{FF2B5EF4-FFF2-40B4-BE49-F238E27FC236}">
                <a16:creationId xmlns:a16="http://schemas.microsoft.com/office/drawing/2014/main" id="{AB3EE967-2478-B2D3-BB87-62A7CA4E9E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38500" y="1524000"/>
            <a:ext cx="5715000" cy="3810000"/>
          </a:xfrm>
          <a:prstGeom prst="rect">
            <a:avLst/>
          </a:prstGeom>
        </p:spPr>
      </p:pic>
      <p:sp>
        <p:nvSpPr>
          <p:cNvPr id="4" name="ZoneTexte 3">
            <a:extLst>
              <a:ext uri="{FF2B5EF4-FFF2-40B4-BE49-F238E27FC236}">
                <a16:creationId xmlns:a16="http://schemas.microsoft.com/office/drawing/2014/main" id="{8B009CDC-910D-08D5-7413-547A0C6A956B}"/>
              </a:ext>
            </a:extLst>
          </p:cNvPr>
          <p:cNvSpPr txBox="1"/>
          <p:nvPr/>
        </p:nvSpPr>
        <p:spPr>
          <a:xfrm>
            <a:off x="2959815" y="5416673"/>
            <a:ext cx="7077564" cy="707886"/>
          </a:xfrm>
          <a:prstGeom prst="rect">
            <a:avLst/>
          </a:prstGeom>
          <a:noFill/>
        </p:spPr>
        <p:txBody>
          <a:bodyPr wrap="square" rtlCol="0">
            <a:spAutoFit/>
          </a:bodyPr>
          <a:lstStyle/>
          <a:p>
            <a:r>
              <a:rPr lang="fr-FR" sz="2000" dirty="0"/>
              <a:t>Musée </a:t>
            </a:r>
            <a:r>
              <a:rPr lang="fr-FR" sz="2000" dirty="0" err="1"/>
              <a:t>Gadagne</a:t>
            </a:r>
            <a:r>
              <a:rPr lang="fr-FR" sz="2000" dirty="0"/>
              <a:t> : c’est le musée d’histoire de Lyon et de ses marionnettes dont les plus connues «Guignol et Gnafron»</a:t>
            </a:r>
          </a:p>
        </p:txBody>
      </p:sp>
    </p:spTree>
    <p:extLst>
      <p:ext uri="{BB962C8B-B14F-4D97-AF65-F5344CB8AC3E}">
        <p14:creationId xmlns:p14="http://schemas.microsoft.com/office/powerpoint/2010/main" val="353561690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40">
          <a:fgClr>
            <a:schemeClr val="accent1"/>
          </a:fgClr>
          <a:bgClr>
            <a:schemeClr val="accent1"/>
          </a:bgClr>
        </a:pattFill>
        <a:effectLst/>
      </p:bgPr>
    </p:bg>
    <p:spTree>
      <p:nvGrpSpPr>
        <p:cNvPr id="1" name=""/>
        <p:cNvGrpSpPr/>
        <p:nvPr/>
      </p:nvGrpSpPr>
      <p:grpSpPr>
        <a:xfrm>
          <a:off x="0" y="0"/>
          <a:ext cx="0" cy="0"/>
          <a:chOff x="0" y="0"/>
          <a:chExt cx="0" cy="0"/>
        </a:xfrm>
      </p:grpSpPr>
      <p:pic>
        <p:nvPicPr>
          <p:cNvPr id="5" name="Image 4" descr="Une image contenant bateau&#10;&#10;Description générée automatiquement">
            <a:extLst>
              <a:ext uri="{FF2B5EF4-FFF2-40B4-BE49-F238E27FC236}">
                <a16:creationId xmlns:a16="http://schemas.microsoft.com/office/drawing/2014/main" id="{9C3D7123-4810-82A5-7031-3A7AAB7175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98956" y="234175"/>
            <a:ext cx="4301931" cy="6434253"/>
          </a:xfrm>
          <a:prstGeom prst="rect">
            <a:avLst/>
          </a:prstGeom>
        </p:spPr>
      </p:pic>
      <p:sp>
        <p:nvSpPr>
          <p:cNvPr id="7" name="ZoneTexte 6">
            <a:extLst>
              <a:ext uri="{FF2B5EF4-FFF2-40B4-BE49-F238E27FC236}">
                <a16:creationId xmlns:a16="http://schemas.microsoft.com/office/drawing/2014/main" id="{F09DB423-97B1-052E-A3F0-8966D0411ADC}"/>
              </a:ext>
            </a:extLst>
          </p:cNvPr>
          <p:cNvSpPr txBox="1"/>
          <p:nvPr/>
        </p:nvSpPr>
        <p:spPr>
          <a:xfrm>
            <a:off x="7281746" y="3957569"/>
            <a:ext cx="4716966" cy="400110"/>
          </a:xfrm>
          <a:prstGeom prst="rect">
            <a:avLst/>
          </a:prstGeom>
          <a:noFill/>
        </p:spPr>
        <p:txBody>
          <a:bodyPr wrap="square" rtlCol="0">
            <a:spAutoFit/>
          </a:bodyPr>
          <a:lstStyle/>
          <a:p>
            <a:r>
              <a:rPr lang="fr-FR" sz="2000" dirty="0">
                <a:solidFill>
                  <a:schemeClr val="bg1"/>
                </a:solidFill>
              </a:rPr>
              <a:t>Fontaine des Jacobins</a:t>
            </a:r>
          </a:p>
        </p:txBody>
      </p:sp>
    </p:spTree>
    <p:extLst>
      <p:ext uri="{BB962C8B-B14F-4D97-AF65-F5344CB8AC3E}">
        <p14:creationId xmlns:p14="http://schemas.microsoft.com/office/powerpoint/2010/main" val="39725589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7715244-6029-59C1-93B5-BD70FA5ED4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2156" y="775009"/>
            <a:ext cx="8727688" cy="5307981"/>
          </a:xfrm>
          <a:prstGeom prst="rect">
            <a:avLst/>
          </a:prstGeom>
        </p:spPr>
      </p:pic>
      <p:sp>
        <p:nvSpPr>
          <p:cNvPr id="4" name="ZoneTexte 3">
            <a:extLst>
              <a:ext uri="{FF2B5EF4-FFF2-40B4-BE49-F238E27FC236}">
                <a16:creationId xmlns:a16="http://schemas.microsoft.com/office/drawing/2014/main" id="{E75F4E45-118F-82B1-F17F-804507DEFAC7}"/>
              </a:ext>
            </a:extLst>
          </p:cNvPr>
          <p:cNvSpPr txBox="1"/>
          <p:nvPr/>
        </p:nvSpPr>
        <p:spPr>
          <a:xfrm>
            <a:off x="4516245" y="6211229"/>
            <a:ext cx="7471317" cy="400110"/>
          </a:xfrm>
          <a:prstGeom prst="rect">
            <a:avLst/>
          </a:prstGeom>
          <a:noFill/>
        </p:spPr>
        <p:txBody>
          <a:bodyPr wrap="square" rtlCol="0">
            <a:spAutoFit/>
          </a:bodyPr>
          <a:lstStyle/>
          <a:p>
            <a:r>
              <a:rPr lang="fr-FR" sz="2000" dirty="0">
                <a:solidFill>
                  <a:schemeClr val="bg1"/>
                </a:solidFill>
              </a:rPr>
              <a:t>Grande roue de Bellecour</a:t>
            </a:r>
          </a:p>
        </p:txBody>
      </p:sp>
    </p:spTree>
    <p:extLst>
      <p:ext uri="{BB962C8B-B14F-4D97-AF65-F5344CB8AC3E}">
        <p14:creationId xmlns:p14="http://schemas.microsoft.com/office/powerpoint/2010/main" val="187832310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umière, nuit, allumé, cité&#10;&#10;Description générée automatiquement">
            <a:extLst>
              <a:ext uri="{FF2B5EF4-FFF2-40B4-BE49-F238E27FC236}">
                <a16:creationId xmlns:a16="http://schemas.microsoft.com/office/drawing/2014/main" id="{B006FD6E-5FBA-331A-0588-661E85E790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799" y="880945"/>
            <a:ext cx="8441473" cy="5129561"/>
          </a:xfrm>
          <a:prstGeom prst="rect">
            <a:avLst/>
          </a:prstGeom>
        </p:spPr>
      </p:pic>
      <p:sp>
        <p:nvSpPr>
          <p:cNvPr id="4" name="ZoneTexte 3">
            <a:extLst>
              <a:ext uri="{FF2B5EF4-FFF2-40B4-BE49-F238E27FC236}">
                <a16:creationId xmlns:a16="http://schemas.microsoft.com/office/drawing/2014/main" id="{F872F956-904E-DC8D-1A2A-4096EC4EA91A}"/>
              </a:ext>
            </a:extLst>
          </p:cNvPr>
          <p:cNvSpPr txBox="1"/>
          <p:nvPr/>
        </p:nvSpPr>
        <p:spPr>
          <a:xfrm>
            <a:off x="4404733" y="6010506"/>
            <a:ext cx="7984273" cy="400110"/>
          </a:xfrm>
          <a:prstGeom prst="rect">
            <a:avLst/>
          </a:prstGeom>
          <a:noFill/>
        </p:spPr>
        <p:txBody>
          <a:bodyPr wrap="square" rtlCol="0">
            <a:spAutoFit/>
          </a:bodyPr>
          <a:lstStyle/>
          <a:p>
            <a:r>
              <a:rPr lang="fr-FR" sz="2000" dirty="0">
                <a:solidFill>
                  <a:schemeClr val="bg1"/>
                </a:solidFill>
              </a:rPr>
              <a:t>Lyon, vue depuis un balcon</a:t>
            </a:r>
          </a:p>
        </p:txBody>
      </p:sp>
    </p:spTree>
    <p:extLst>
      <p:ext uri="{BB962C8B-B14F-4D97-AF65-F5344CB8AC3E}">
        <p14:creationId xmlns:p14="http://schemas.microsoft.com/office/powerpoint/2010/main" val="22543394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umière, nuit, allumé, cité&#10;&#10;Description générée automatiquement">
            <a:extLst>
              <a:ext uri="{FF2B5EF4-FFF2-40B4-BE49-F238E27FC236}">
                <a16:creationId xmlns:a16="http://schemas.microsoft.com/office/drawing/2014/main" id="{9EF4E5D4-E2D5-82F5-517E-7A39A65256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3044" y="747132"/>
            <a:ext cx="8686800" cy="5341434"/>
          </a:xfrm>
          <a:prstGeom prst="rect">
            <a:avLst/>
          </a:prstGeom>
        </p:spPr>
      </p:pic>
      <p:sp>
        <p:nvSpPr>
          <p:cNvPr id="4" name="ZoneTexte 3">
            <a:extLst>
              <a:ext uri="{FF2B5EF4-FFF2-40B4-BE49-F238E27FC236}">
                <a16:creationId xmlns:a16="http://schemas.microsoft.com/office/drawing/2014/main" id="{8380C0BB-287E-3BB0-94CB-9E90C6EEE9E0}"/>
              </a:ext>
            </a:extLst>
          </p:cNvPr>
          <p:cNvSpPr txBox="1"/>
          <p:nvPr/>
        </p:nvSpPr>
        <p:spPr>
          <a:xfrm>
            <a:off x="4527395" y="6110868"/>
            <a:ext cx="7058722" cy="400110"/>
          </a:xfrm>
          <a:prstGeom prst="rect">
            <a:avLst/>
          </a:prstGeom>
          <a:noFill/>
        </p:spPr>
        <p:txBody>
          <a:bodyPr wrap="square" rtlCol="0">
            <a:spAutoFit/>
          </a:bodyPr>
          <a:lstStyle/>
          <a:p>
            <a:r>
              <a:rPr lang="fr-FR" sz="2000" dirty="0">
                <a:solidFill>
                  <a:schemeClr val="bg1"/>
                </a:solidFill>
              </a:rPr>
              <a:t>FESTIVAL DE LUMIÈRES</a:t>
            </a:r>
          </a:p>
        </p:txBody>
      </p:sp>
    </p:spTree>
    <p:extLst>
      <p:ext uri="{BB962C8B-B14F-4D97-AF65-F5344CB8AC3E}">
        <p14:creationId xmlns:p14="http://schemas.microsoft.com/office/powerpoint/2010/main" val="56784650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8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leu, très coloré&#10;&#10;Description générée automatiquement">
            <a:extLst>
              <a:ext uri="{FF2B5EF4-FFF2-40B4-BE49-F238E27FC236}">
                <a16:creationId xmlns:a16="http://schemas.microsoft.com/office/drawing/2014/main" id="{81175FEF-FE06-449B-3806-BB9F83A27A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1961" y="635620"/>
            <a:ext cx="9277816" cy="5497551"/>
          </a:xfrm>
          <a:prstGeom prst="rect">
            <a:avLst/>
          </a:prstGeom>
        </p:spPr>
      </p:pic>
      <p:sp>
        <p:nvSpPr>
          <p:cNvPr id="4" name="ZoneTexte 3">
            <a:extLst>
              <a:ext uri="{FF2B5EF4-FFF2-40B4-BE49-F238E27FC236}">
                <a16:creationId xmlns:a16="http://schemas.microsoft.com/office/drawing/2014/main" id="{AAD79922-807E-77FB-90F5-02B1EF521189}"/>
              </a:ext>
            </a:extLst>
          </p:cNvPr>
          <p:cNvSpPr txBox="1"/>
          <p:nvPr/>
        </p:nvSpPr>
        <p:spPr>
          <a:xfrm>
            <a:off x="2999679" y="6133171"/>
            <a:ext cx="7995424" cy="400110"/>
          </a:xfrm>
          <a:prstGeom prst="rect">
            <a:avLst/>
          </a:prstGeom>
          <a:noFill/>
        </p:spPr>
        <p:txBody>
          <a:bodyPr wrap="square" rtlCol="0">
            <a:spAutoFit/>
          </a:bodyPr>
          <a:lstStyle/>
          <a:p>
            <a:r>
              <a:rPr lang="fr-FR" sz="2000" dirty="0">
                <a:solidFill>
                  <a:schemeClr val="bg1"/>
                </a:solidFill>
              </a:rPr>
              <a:t>La Place des Terreaux à Lyon, lors de la Fête des Lumières</a:t>
            </a:r>
          </a:p>
        </p:txBody>
      </p:sp>
    </p:spTree>
    <p:extLst>
      <p:ext uri="{BB962C8B-B14F-4D97-AF65-F5344CB8AC3E}">
        <p14:creationId xmlns:p14="http://schemas.microsoft.com/office/powerpoint/2010/main" val="396185903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8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it, allumé, lumière, cité&#10;&#10;Description générée automatiquement">
            <a:extLst>
              <a:ext uri="{FF2B5EF4-FFF2-40B4-BE49-F238E27FC236}">
                <a16:creationId xmlns:a16="http://schemas.microsoft.com/office/drawing/2014/main" id="{00E9C172-215F-EA3A-564D-728C4EBE8E4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0" y="1143000"/>
            <a:ext cx="6096000" cy="4572000"/>
          </a:xfrm>
          <a:prstGeom prst="rect">
            <a:avLst/>
          </a:prstGeom>
        </p:spPr>
      </p:pic>
      <p:sp>
        <p:nvSpPr>
          <p:cNvPr id="4" name="ZoneTexte 3">
            <a:extLst>
              <a:ext uri="{FF2B5EF4-FFF2-40B4-BE49-F238E27FC236}">
                <a16:creationId xmlns:a16="http://schemas.microsoft.com/office/drawing/2014/main" id="{18E93426-B681-926D-E01E-23F5191FE293}"/>
              </a:ext>
            </a:extLst>
          </p:cNvPr>
          <p:cNvSpPr txBox="1"/>
          <p:nvPr/>
        </p:nvSpPr>
        <p:spPr>
          <a:xfrm>
            <a:off x="4973444" y="5797967"/>
            <a:ext cx="7014117" cy="400110"/>
          </a:xfrm>
          <a:prstGeom prst="rect">
            <a:avLst/>
          </a:prstGeom>
          <a:noFill/>
        </p:spPr>
        <p:txBody>
          <a:bodyPr wrap="square" rtlCol="0">
            <a:spAutoFit/>
          </a:bodyPr>
          <a:lstStyle/>
          <a:p>
            <a:r>
              <a:rPr lang="fr-FR" sz="2000" dirty="0"/>
              <a:t>La Fête des Lumières</a:t>
            </a:r>
          </a:p>
        </p:txBody>
      </p:sp>
    </p:spTree>
    <p:extLst>
      <p:ext uri="{BB962C8B-B14F-4D97-AF65-F5344CB8AC3E}">
        <p14:creationId xmlns:p14="http://schemas.microsoft.com/office/powerpoint/2010/main" val="395848545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9D2C06D-685C-82E0-04B6-0FCF1B61B632}"/>
              </a:ext>
            </a:extLst>
          </p:cNvPr>
          <p:cNvSpPr txBox="1"/>
          <p:nvPr/>
        </p:nvSpPr>
        <p:spPr>
          <a:xfrm>
            <a:off x="2152185" y="2335511"/>
            <a:ext cx="8430322" cy="523220"/>
          </a:xfrm>
          <a:prstGeom prst="rect">
            <a:avLst/>
          </a:prstGeom>
          <a:noFill/>
        </p:spPr>
        <p:txBody>
          <a:bodyPr wrap="square" rtlCol="0">
            <a:spAutoFit/>
          </a:bodyPr>
          <a:lstStyle/>
          <a:p>
            <a:r>
              <a:rPr lang="fr-FR" sz="2800" b="1" dirty="0">
                <a:solidFill>
                  <a:schemeClr val="bg1"/>
                </a:solidFill>
              </a:rPr>
              <a:t>Lorient Vous A Propose La Fête Des Lumières A  Lyon</a:t>
            </a:r>
          </a:p>
        </p:txBody>
      </p:sp>
      <p:sp>
        <p:nvSpPr>
          <p:cNvPr id="3" name="ZoneTexte 2">
            <a:extLst>
              <a:ext uri="{FF2B5EF4-FFF2-40B4-BE49-F238E27FC236}">
                <a16:creationId xmlns:a16="http://schemas.microsoft.com/office/drawing/2014/main" id="{E7276448-9EED-DB9A-8CE7-53CBA1EBB920}"/>
              </a:ext>
            </a:extLst>
          </p:cNvPr>
          <p:cNvSpPr txBox="1"/>
          <p:nvPr/>
        </p:nvSpPr>
        <p:spPr>
          <a:xfrm>
            <a:off x="3969834" y="2905780"/>
            <a:ext cx="661267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4FB94E90-3802-CE46-59C9-F9F4E6F23601}"/>
              </a:ext>
            </a:extLst>
          </p:cNvPr>
          <p:cNvSpPr txBox="1"/>
          <p:nvPr/>
        </p:nvSpPr>
        <p:spPr>
          <a:xfrm>
            <a:off x="5575610" y="3429000"/>
            <a:ext cx="5330283" cy="523220"/>
          </a:xfrm>
          <a:prstGeom prst="rect">
            <a:avLst/>
          </a:prstGeom>
          <a:noFill/>
        </p:spPr>
        <p:txBody>
          <a:bodyPr wrap="square" rtlCol="0">
            <a:spAutoFit/>
          </a:bodyPr>
          <a:lstStyle/>
          <a:p>
            <a:r>
              <a:rPr lang="fr-FR" sz="2800" b="1" dirty="0">
                <a:solidFill>
                  <a:schemeClr val="bg1"/>
                </a:solidFill>
              </a:rPr>
              <a:t>Lorient</a:t>
            </a:r>
          </a:p>
        </p:txBody>
      </p:sp>
    </p:spTree>
    <p:extLst>
      <p:ext uri="{BB962C8B-B14F-4D97-AF65-F5344CB8AC3E}">
        <p14:creationId xmlns:p14="http://schemas.microsoft.com/office/powerpoint/2010/main" val="129629007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340</Words>
  <Application>Microsoft Office PowerPoint</Application>
  <PresentationFormat>Grand écran</PresentationFormat>
  <Paragraphs>39</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2022-11-26T05:30:40Z</dcterms:created>
  <dcterms:modified xsi:type="dcterms:W3CDTF">2022-11-27T05:38:17Z</dcterms:modified>
</cp:coreProperties>
</file>