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75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60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52A0D-AC7E-44D9-8BB2-1412A4384E9B}" type="datetimeFigureOut">
              <a:rPr lang="fr-FR"/>
              <a:pPr>
                <a:defRPr/>
              </a:pPr>
              <a:t>26/11/2022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2AB07-F6B4-4A75-AA82-0748DC95263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194C9-75FB-4563-8292-832BD6BFC3A4}" type="datetimeFigureOut">
              <a:rPr lang="fr-FR"/>
              <a:pPr>
                <a:defRPr/>
              </a:pPr>
              <a:t>26/11/2022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57302-E277-4662-BA7F-D253FC92909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350AE-5082-4663-8C97-B4DFB35534A5}" type="datetimeFigureOut">
              <a:rPr lang="fr-FR"/>
              <a:pPr>
                <a:defRPr/>
              </a:pPr>
              <a:t>26/11/2022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050DE-B052-4217-B8A1-8AF166810CA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BF083-3036-4F82-B31B-7BC41E91F0A3}" type="datetimeFigureOut">
              <a:rPr lang="fr-FR"/>
              <a:pPr>
                <a:defRPr/>
              </a:pPr>
              <a:t>26/11/2022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94031-F0B4-45DA-BAA2-2C2B9FAC3C1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A6DCF-575B-4179-9DD4-5FA5162B4868}" type="datetimeFigureOut">
              <a:rPr lang="fr-FR"/>
              <a:pPr>
                <a:defRPr/>
              </a:pPr>
              <a:t>26/11/2022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E2635-D4D3-4628-9BB5-84C54CFD11C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30A52-8CE4-441E-8E04-1AEBD0859C2B}" type="datetimeFigureOut">
              <a:rPr lang="fr-FR"/>
              <a:pPr>
                <a:defRPr/>
              </a:pPr>
              <a:t>26/11/2022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3E25D-27F0-4587-8618-0157FB116E0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6D47C-B4A6-4FF5-9CC3-D64C18B5EEBC}" type="datetimeFigureOut">
              <a:rPr lang="fr-FR"/>
              <a:pPr>
                <a:defRPr/>
              </a:pPr>
              <a:t>26/11/2022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AAE828-C019-4B04-B251-3F6E4383D0E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96BB8-A2E3-45B0-9B8C-CFD2522EF164}" type="datetimeFigureOut">
              <a:rPr lang="fr-FR"/>
              <a:pPr>
                <a:defRPr/>
              </a:pPr>
              <a:t>26/11/2022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E15A7-2F3F-492F-90A9-F6D3C2D4214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6B5DB-4F0C-47A3-8564-25B57DA93226}" type="datetimeFigureOut">
              <a:rPr lang="fr-FR"/>
              <a:pPr>
                <a:defRPr/>
              </a:pPr>
              <a:t>26/11/2022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7369E-F95D-4B70-AC04-9E21EB92772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EBDF9-FD06-469F-820C-AE0496E263F7}" type="datetimeFigureOut">
              <a:rPr lang="fr-FR"/>
              <a:pPr>
                <a:defRPr/>
              </a:pPr>
              <a:t>26/11/2022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48A6E-D054-4E71-BE23-575BE6527BC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5A53F-B05B-4C48-AF6D-FF04656579A2}" type="datetimeFigureOut">
              <a:rPr lang="fr-FR"/>
              <a:pPr>
                <a:defRPr/>
              </a:pPr>
              <a:t>26/11/2022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23F11B-B4B5-4201-B7C0-1AE1B19A852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A64B83-CC41-4F46-9541-F4414F43B015}" type="datetimeFigureOut">
              <a:rPr lang="fr-FR"/>
              <a:pPr>
                <a:defRPr/>
              </a:pPr>
              <a:t>26/11/2022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9B8086-A271-4C30-8A17-29C6DD1111B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933450" y="830263"/>
            <a:ext cx="7292975" cy="49593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MAGDA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  <p:sndAc>
          <p:stSnd>
            <p:snd r:embed="rId2" name="dans-les-rues-dantibes-claude-luter-the-new-ragtime-band.wav"/>
          </p:stSnd>
        </p:sndAc>
      </p:transition>
    </mc:Choice>
    <mc:Fallback>
      <p:transition spd="slow" advClick="0" advTm="7000">
        <p:circle/>
        <p:sndAc>
          <p:stSnd>
            <p:snd r:embed="rId2" name="dans-les-rues-dantibes-claude-luter-the-new-ragtime-ban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3938" y="0"/>
            <a:ext cx="4556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3938" y="0"/>
            <a:ext cx="4556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3938" y="0"/>
            <a:ext cx="4556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3938" y="0"/>
            <a:ext cx="4556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3938" y="0"/>
            <a:ext cx="4556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3938" y="0"/>
            <a:ext cx="4556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3938" y="0"/>
            <a:ext cx="4556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3938" y="0"/>
            <a:ext cx="4556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3938" y="0"/>
            <a:ext cx="4556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5525" y="0"/>
            <a:ext cx="4552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3938" y="0"/>
            <a:ext cx="4556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WordArt 2"/>
          <p:cNvSpPr>
            <a:spLocks noChangeArrowheads="1" noChangeShapeType="1" noTextEdit="1"/>
          </p:cNvSpPr>
          <p:nvPr/>
        </p:nvSpPr>
        <p:spPr bwMode="auto">
          <a:xfrm>
            <a:off x="1539875" y="854075"/>
            <a:ext cx="5929313" cy="48815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END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</TotalTime>
  <Words>3</Words>
  <Application>Microsoft Office PowerPoint</Application>
  <PresentationFormat>Affichage à l'écran (4:3)</PresentationFormat>
  <Paragraphs>2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Impact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3</cp:revision>
  <dcterms:created xsi:type="dcterms:W3CDTF">2022-11-26T16:15:29Z</dcterms:created>
  <dcterms:modified xsi:type="dcterms:W3CDTF">2022-11-26T16:34:14Z</dcterms:modified>
</cp:coreProperties>
</file>