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92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3" r:id="rId3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aTVPFHzmz0AuVcF4ankIg==" hashData="LxYBIqujNhS1l4SGDZKg/6pXolHaxKX9vAgSp4mH6kgbTf5QpQBmrNljIoVSitzibXsgEGn7RERVhpi1J8Xx0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11408F-4BE9-4826-9EE7-E261BDE24D0C}" v="262" dt="2022-11-24T13:48:47.8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6" d="100"/>
          <a:sy n="76" d="100"/>
        </p:scale>
        <p:origin x="6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Moulac" userId="c676f658d14a72be" providerId="LiveId" clId="{97A84BC4-F81C-4564-8310-E158A7C1C697}"/>
    <pc:docChg chg="modSld modMainMaster">
      <pc:chgData name="Daniel Moulac" userId="c676f658d14a72be" providerId="LiveId" clId="{97A84BC4-F81C-4564-8310-E158A7C1C697}" dt="2022-11-24T14:10:22.784" v="61"/>
      <pc:docMkLst>
        <pc:docMk/>
      </pc:docMkLst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131666440" sldId="256"/>
        </pc:sldMkLst>
      </pc:sldChg>
      <pc:sldChg chg="modTransition">
        <pc:chgData name="Daniel Moulac" userId="c676f658d14a72be" providerId="LiveId" clId="{97A84BC4-F81C-4564-8310-E158A7C1C697}" dt="2022-11-24T14:10:22.784" v="61"/>
        <pc:sldMkLst>
          <pc:docMk/>
          <pc:sldMk cId="811157862" sldId="257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662314131" sldId="258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627637527" sldId="259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621206366" sldId="260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57772555" sldId="261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240679266" sldId="262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388707647" sldId="263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715118853" sldId="264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243213688" sldId="265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019052328" sldId="266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707983097" sldId="267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197539881" sldId="268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434995754" sldId="269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329331211" sldId="270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918745054" sldId="271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4027556073" sldId="272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352476076" sldId="273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4256448575" sldId="274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762422469" sldId="275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624540185" sldId="276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748716584" sldId="277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14966601" sldId="278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185990457" sldId="279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83844633" sldId="280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240895335" sldId="281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923624944" sldId="282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790681622" sldId="283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439444437" sldId="284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178156939" sldId="285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760331568" sldId="286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43082525" sldId="287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1236678197" sldId="288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930850999" sldId="289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364333669" sldId="290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878450420" sldId="291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2186408302" sldId="292"/>
        </pc:sldMkLst>
      </pc:sldChg>
      <pc:sldChg chg="modTransition">
        <pc:chgData name="Daniel Moulac" userId="c676f658d14a72be" providerId="LiveId" clId="{97A84BC4-F81C-4564-8310-E158A7C1C697}" dt="2022-11-24T14:10:14.148" v="60"/>
        <pc:sldMkLst>
          <pc:docMk/>
          <pc:sldMk cId="3460744695" sldId="293"/>
        </pc:sldMkLst>
      </pc:sldChg>
      <pc:sldMasterChg chg="modTransition modSldLayout">
        <pc:chgData name="Daniel Moulac" userId="c676f658d14a72be" providerId="LiveId" clId="{97A84BC4-F81C-4564-8310-E158A7C1C697}" dt="2022-11-24T14:10:14.148" v="60"/>
        <pc:sldMasterMkLst>
          <pc:docMk/>
          <pc:sldMasterMk cId="1360202486" sldId="2147483648"/>
        </pc:sldMasterMkLst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3806846499" sldId="2147483649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2434913117" sldId="2147483650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4116360279" sldId="2147483651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1724225746" sldId="2147483652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1774349186" sldId="2147483653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4152200990" sldId="2147483654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2860710711" sldId="2147483655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1262132285" sldId="2147483656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3752179374" sldId="2147483657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2162807269" sldId="2147483658"/>
          </pc:sldLayoutMkLst>
        </pc:sldLayoutChg>
        <pc:sldLayoutChg chg="modTransition">
          <pc:chgData name="Daniel Moulac" userId="c676f658d14a72be" providerId="LiveId" clId="{97A84BC4-F81C-4564-8310-E158A7C1C697}" dt="2022-11-24T14:10:14.148" v="60"/>
          <pc:sldLayoutMkLst>
            <pc:docMk/>
            <pc:sldMasterMk cId="1360202486" sldId="2147483648"/>
            <pc:sldLayoutMk cId="4277254283" sldId="2147483659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3FCBA0-84B7-2214-61B6-6D4BA6060A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E638FFA-13CB-14B7-6F74-721B809E6B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65AC74-98C7-09B0-B0EC-55E8FA8F1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F91A2E-AE06-07B4-2884-03C2FF17E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DC4F6D7-0A62-8E2B-8BD1-7D07C3F5B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846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494109-2C43-4522-702A-6E481B482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724FAE7-D290-E4D0-D4D7-45C3301547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A340D8-266F-9155-54A3-19469EA958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2E9B2DD-EE51-9BB2-B89F-525B2EC0F3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775363-0C57-567E-2A35-432D9E6AF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4913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3ECC8-4036-EB27-5D01-0C3D4E7B97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9AD2C57-1588-D942-2CA0-2C314EEBD4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95793BA-6F23-2485-94AC-5D90B7864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473A052-FE3B-3AD0-B639-B97B140933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7F8AB97-F806-E5DA-62BC-D7D3AECA11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60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AC5E8A-52A6-E515-D100-2FBF5B624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D1865D-858F-7702-3B0E-790ABAFC86D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5C5FB31-8B0B-B558-3D75-ED05738DF7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AF6706-1F65-7DFF-8E6C-6B9732992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87436B2-9E40-DEF9-197D-00C9B8E901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0458381-786C-DDC5-4D76-7538794A20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4225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CEB502-A921-A0E3-83BD-EBD67A7A55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F683DC7-1928-0F1E-A018-18F99B2E3B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5C18CB7-14AB-8D91-9D5D-AF9520B07D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29C2B7A-7E83-53F9-BEED-243182D685B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9FFB80E-8DE2-D6D3-DB4B-D387682983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6F1AE10-41B6-19AC-FB8D-142AE3779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A7D8B6F-79D8-973C-1224-FE016DCDA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18C4200-2F54-4687-9286-3889D21E6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3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91FF72-408C-30F9-3F2B-9147C8481E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4CA65C-1CD9-EABB-3FDC-228E16F7B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94D410F-7A99-43D1-5E19-220C2DD58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583FD9F1-B910-125D-A1CB-CBAA055D32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20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AD1B313-E4D7-23FB-BA23-D4A4895CC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2B42837F-5050-77D5-9844-6812F5637F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358FB09-697F-10AB-371F-2957996B5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710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8C433A-BB3D-DD5A-C7E0-F5AD5C770F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CCBB586-64C3-3EDE-94C3-B702C5B2BD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9AE33F6-5846-9A65-B54E-8DA4643E02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BE9B7B4-9C16-AE34-FBC1-4F2A7EE8F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9EDB38-71AC-159E-F973-522FC30BF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F153BFE-2C61-E66F-EAE3-A5DDF1F3F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132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0239DF-F8F3-1EE8-4533-8D890BB86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66C13D1-5B5E-A167-9F3C-5E0703CD48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2759AF9-16C7-F9EF-7569-392E868B850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ED6BC32-7D3E-FA3E-CBBA-CEB049E2BB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E550F21-FDF5-CF0F-C560-3150773BE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39C413D-534B-91CC-1FD0-6D969E4B7A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7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314383-1387-6FB5-22DD-29FEEBE57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CF16FC1-DA34-25A7-E7EB-03D7AE7DC10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255EA7-09FA-A4FC-89E4-64801AF77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0F2E90-5036-9FF6-8F33-F6E79B0A1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B730D4-5F4C-2D4E-A4F3-4DF6B1E47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280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11368DA-58E0-E3B4-FA21-12151622F5B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1788A77-8057-8C3F-9499-ECC472AFA5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D1A0E1-E275-AFA3-22CE-696D64684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2257F0B-420A-CE72-34BE-A03312021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7F48E0-730E-D1DE-5732-3BDAA32FB7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254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3A6AFBD-E9E1-F183-1C87-15ED0A0781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CF6506A-D05A-61BF-B625-8BB4743D95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9878A9-2171-A0AB-176C-2946E7A4FE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F0565-6CE8-4060-8A33-602697DF5D2C}" type="datetimeFigureOut">
              <a:rPr lang="fr-FR" smtClean="0"/>
              <a:t>24/11/2022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D5D397-C3AF-BD39-8216-475DAC17AA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D62EA5-C49B-ABEB-3A02-D7024CAFA5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924616-6DDF-4ACF-8175-85E2CDAF62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202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D76E52-F0F1-EA7C-BFBD-D04A152C078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5182" y="1934817"/>
            <a:ext cx="8441635" cy="259742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907170-9DE6-4C45-41C2-7A135314318F}"/>
              </a:ext>
            </a:extLst>
          </p:cNvPr>
          <p:cNvSpPr txBox="1"/>
          <p:nvPr/>
        </p:nvSpPr>
        <p:spPr>
          <a:xfrm>
            <a:off x="3127513" y="1205948"/>
            <a:ext cx="9700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Vous Propose La Commune De</a:t>
            </a:r>
          </a:p>
        </p:txBody>
      </p:sp>
    </p:spTree>
    <p:extLst>
      <p:ext uri="{BB962C8B-B14F-4D97-AF65-F5344CB8AC3E}">
        <p14:creationId xmlns:p14="http://schemas.microsoft.com/office/powerpoint/2010/main" val="811157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  <p:sndAc>
          <p:stSnd loop="1">
            <p:snd r:embed="rId2" name="Michel Etcheverry - Pyrénées si belles (1).wav"/>
          </p:stSnd>
        </p:sndAc>
      </p:transition>
    </mc:Choice>
    <mc:Fallback>
      <p:transition spd="slow" advClick="0" advTm="16000">
        <p:fade/>
        <p:sndAc>
          <p:stSnd loop="1">
            <p:snd r:embed="rId2" name="Michel Etcheverry - Pyrénées si belles (1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436BAB9-8678-C7E2-D661-04BA142E898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Bagnères-de-Bigorre est une commune française, située dans le centre du département des Hautes-Pyrénées dont elle est une des sous-préfectures, en région Occitanie. Sur le plan historique et culturel, la commune est dans la province du Haut-Adour, autrefois incluse dans l’ancien comté de Bigorre</a:t>
            </a:r>
          </a:p>
        </p:txBody>
      </p:sp>
    </p:spTree>
    <p:extLst>
      <p:ext uri="{BB962C8B-B14F-4D97-AF65-F5344CB8AC3E}">
        <p14:creationId xmlns:p14="http://schemas.microsoft.com/office/powerpoint/2010/main" val="218640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montagne&#10;&#10;Description générée automatiquement">
            <a:extLst>
              <a:ext uri="{FF2B5EF4-FFF2-40B4-BE49-F238E27FC236}">
                <a16:creationId xmlns:a16="http://schemas.microsoft.com/office/drawing/2014/main" id="{BB66E80A-271A-E9AA-36E0-10FFCE35AA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3148" y="738808"/>
            <a:ext cx="8865704" cy="53803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1761AC4-A40F-35B8-7046-2ABDB1777E7F}"/>
              </a:ext>
            </a:extLst>
          </p:cNvPr>
          <p:cNvSpPr txBox="1"/>
          <p:nvPr/>
        </p:nvSpPr>
        <p:spPr>
          <a:xfrm>
            <a:off x="3949147" y="5883965"/>
            <a:ext cx="549965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Vue générale de Bagnères-de-Bigorre.</a:t>
            </a:r>
          </a:p>
        </p:txBody>
      </p:sp>
    </p:spTree>
    <p:extLst>
      <p:ext uri="{BB962C8B-B14F-4D97-AF65-F5344CB8AC3E}">
        <p14:creationId xmlns:p14="http://schemas.microsoft.com/office/powerpoint/2010/main" val="1131666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montagne, extérieur, nature, arrière-plan&#10;&#10;Description générée automatiquement">
            <a:extLst>
              <a:ext uri="{FF2B5EF4-FFF2-40B4-BE49-F238E27FC236}">
                <a16:creationId xmlns:a16="http://schemas.microsoft.com/office/drawing/2014/main" id="{5FA2192F-9B23-1F9C-23AE-00F565335A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5216" y="728870"/>
            <a:ext cx="9528313" cy="530087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1906A1-1E6C-621E-806C-3E061449FA36}"/>
              </a:ext>
            </a:extLst>
          </p:cNvPr>
          <p:cNvSpPr txBox="1"/>
          <p:nvPr/>
        </p:nvSpPr>
        <p:spPr>
          <a:xfrm>
            <a:off x="5128591" y="5790576"/>
            <a:ext cx="77392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Vue générale en été</a:t>
            </a:r>
          </a:p>
        </p:txBody>
      </p:sp>
    </p:spTree>
    <p:extLst>
      <p:ext uri="{BB962C8B-B14F-4D97-AF65-F5344CB8AC3E}">
        <p14:creationId xmlns:p14="http://schemas.microsoft.com/office/powerpoint/2010/main" val="662314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vache, champ&#10;&#10;Description générée automatiquement">
            <a:extLst>
              <a:ext uri="{FF2B5EF4-FFF2-40B4-BE49-F238E27FC236}">
                <a16:creationId xmlns:a16="http://schemas.microsoft.com/office/drawing/2014/main" id="{69825280-5768-179C-C74F-A86727BC6C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7583" y="901148"/>
            <a:ext cx="8057322" cy="51285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B12ED0-9AD4-6CB8-A5CD-F6352B754E7B}"/>
              </a:ext>
            </a:extLst>
          </p:cNvPr>
          <p:cNvSpPr txBox="1"/>
          <p:nvPr/>
        </p:nvSpPr>
        <p:spPr>
          <a:xfrm>
            <a:off x="4280451" y="5691185"/>
            <a:ext cx="708991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Barrage de Castillon (La </a:t>
            </a:r>
            <a:r>
              <a:rPr lang="fr-FR" sz="2000" dirty="0" err="1"/>
              <a:t>Mongie</a:t>
            </a:r>
            <a:r>
              <a:rPr lang="fr-FR" sz="20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2627637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iel, bâtiment, extérieur&#10;&#10;Description générée automatiquement">
            <a:extLst>
              <a:ext uri="{FF2B5EF4-FFF2-40B4-BE49-F238E27FC236}">
                <a16:creationId xmlns:a16="http://schemas.microsoft.com/office/drawing/2014/main" id="{668B3CCA-8C70-7CC7-4E04-187FD98038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957" y="682625"/>
            <a:ext cx="9753600" cy="5492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477E9B8-4ABD-86A1-4633-538274239784}"/>
              </a:ext>
            </a:extLst>
          </p:cNvPr>
          <p:cNvSpPr txBox="1"/>
          <p:nvPr/>
        </p:nvSpPr>
        <p:spPr>
          <a:xfrm>
            <a:off x="4823792" y="5821432"/>
            <a:ext cx="61887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000" dirty="0"/>
              <a:t>L’ancienne gare ferroviaire.</a:t>
            </a:r>
          </a:p>
        </p:txBody>
      </p:sp>
    </p:spTree>
    <p:extLst>
      <p:ext uri="{BB962C8B-B14F-4D97-AF65-F5344CB8AC3E}">
        <p14:creationId xmlns:p14="http://schemas.microsoft.com/office/powerpoint/2010/main" val="62120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D9DC9AE7-7B75-BF7C-7FC4-89AD4A002D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426" y="1056861"/>
            <a:ext cx="8521148" cy="474427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3C06DC-A3C0-E27E-8179-27286402D567}"/>
              </a:ext>
            </a:extLst>
          </p:cNvPr>
          <p:cNvSpPr txBox="1"/>
          <p:nvPr/>
        </p:nvSpPr>
        <p:spPr>
          <a:xfrm>
            <a:off x="3246783" y="5558663"/>
            <a:ext cx="628153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 err="1"/>
              <a:t>Theodoxus</a:t>
            </a:r>
            <a:r>
              <a:rPr lang="fr-FR" sz="2000" dirty="0"/>
              <a:t> </a:t>
            </a:r>
            <a:r>
              <a:rPr lang="fr-FR" sz="2000" dirty="0" err="1"/>
              <a:t>fluviatilis</a:t>
            </a:r>
            <a:r>
              <a:rPr lang="fr-FR" sz="2000" dirty="0"/>
              <a:t> </a:t>
            </a:r>
            <a:r>
              <a:rPr lang="fr-FR" sz="2000" dirty="0" err="1"/>
              <a:t>thermalis</a:t>
            </a:r>
            <a:r>
              <a:rPr lang="fr-FR" sz="2000" dirty="0"/>
              <a:t> (Muséum de Toulouse).</a:t>
            </a:r>
          </a:p>
        </p:txBody>
      </p:sp>
    </p:spTree>
    <p:extLst>
      <p:ext uri="{BB962C8B-B14F-4D97-AF65-F5344CB8AC3E}">
        <p14:creationId xmlns:p14="http://schemas.microsoft.com/office/powerpoint/2010/main" val="257772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pierre&#10;&#10;Description générée automatiquement">
            <a:extLst>
              <a:ext uri="{FF2B5EF4-FFF2-40B4-BE49-F238E27FC236}">
                <a16:creationId xmlns:a16="http://schemas.microsoft.com/office/drawing/2014/main" id="{F59CF95C-86D1-2C1D-C315-68AB0055B6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70" y="361121"/>
            <a:ext cx="5883990" cy="613575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CC535F-1AB7-C8E5-9AD9-AFDFA183519F}"/>
              </a:ext>
            </a:extLst>
          </p:cNvPr>
          <p:cNvSpPr txBox="1"/>
          <p:nvPr/>
        </p:nvSpPr>
        <p:spPr>
          <a:xfrm>
            <a:off x="9303026" y="3644348"/>
            <a:ext cx="288897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Grands Thermes.</a:t>
            </a:r>
          </a:p>
        </p:txBody>
      </p:sp>
    </p:spTree>
    <p:extLst>
      <p:ext uri="{BB962C8B-B14F-4D97-AF65-F5344CB8AC3E}">
        <p14:creationId xmlns:p14="http://schemas.microsoft.com/office/powerpoint/2010/main" val="2240679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herbe, arbre&#10;&#10;Description générée automatiquement">
            <a:extLst>
              <a:ext uri="{FF2B5EF4-FFF2-40B4-BE49-F238E27FC236}">
                <a16:creationId xmlns:a16="http://schemas.microsoft.com/office/drawing/2014/main" id="{84EC2761-0846-CEAF-1F0D-7BEA418B79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508" y="622852"/>
            <a:ext cx="9298983" cy="547314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B18938-2E8E-71FE-9A47-97C33C3CB92B}"/>
              </a:ext>
            </a:extLst>
          </p:cNvPr>
          <p:cNvSpPr txBox="1"/>
          <p:nvPr/>
        </p:nvSpPr>
        <p:spPr>
          <a:xfrm>
            <a:off x="4240696" y="5757446"/>
            <a:ext cx="75384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Le monument aux morts municipal.</a:t>
            </a:r>
          </a:p>
        </p:txBody>
      </p:sp>
    </p:spTree>
    <p:extLst>
      <p:ext uri="{BB962C8B-B14F-4D97-AF65-F5344CB8AC3E}">
        <p14:creationId xmlns:p14="http://schemas.microsoft.com/office/powerpoint/2010/main" val="1388707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oute, passage&#10;&#10;Description générée automatiquement">
            <a:extLst>
              <a:ext uri="{FF2B5EF4-FFF2-40B4-BE49-F238E27FC236}">
                <a16:creationId xmlns:a16="http://schemas.microsoft.com/office/drawing/2014/main" id="{B941B7A4-C56C-8A41-A4B4-CA19F04CD4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0055" y="400877"/>
            <a:ext cx="7392202" cy="605624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536401-D6B3-1752-4383-1B3BEF085D80}"/>
              </a:ext>
            </a:extLst>
          </p:cNvPr>
          <p:cNvSpPr txBox="1"/>
          <p:nvPr/>
        </p:nvSpPr>
        <p:spPr>
          <a:xfrm>
            <a:off x="9329530" y="3843130"/>
            <a:ext cx="286247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place des </a:t>
            </a:r>
            <a:r>
              <a:rPr lang="fr-FR" sz="2000" dirty="0" err="1">
                <a:solidFill>
                  <a:schemeClr val="bg1"/>
                </a:solidFill>
              </a:rPr>
              <a:t>Coustous</a:t>
            </a:r>
            <a:r>
              <a:rPr lang="fr-FR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15118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plante&#10;&#10;Description générée automatiquement">
            <a:extLst>
              <a:ext uri="{FF2B5EF4-FFF2-40B4-BE49-F238E27FC236}">
                <a16:creationId xmlns:a16="http://schemas.microsoft.com/office/drawing/2014/main" id="{3F14D0A8-2288-17C6-9EFC-9BDE77C569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416" y="596348"/>
            <a:ext cx="10098158" cy="556591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4FB91B-D943-82B3-7E8E-532FB68046CB}"/>
              </a:ext>
            </a:extLst>
          </p:cNvPr>
          <p:cNvSpPr txBox="1"/>
          <p:nvPr/>
        </p:nvSpPr>
        <p:spPr>
          <a:xfrm>
            <a:off x="4757529" y="5923098"/>
            <a:ext cx="601648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Le parc des Vignaux.</a:t>
            </a:r>
          </a:p>
        </p:txBody>
      </p:sp>
    </p:spTree>
    <p:extLst>
      <p:ext uri="{BB962C8B-B14F-4D97-AF65-F5344CB8AC3E}">
        <p14:creationId xmlns:p14="http://schemas.microsoft.com/office/powerpoint/2010/main" val="1243213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herbe&#10;&#10;Description générée automatiquement">
            <a:extLst>
              <a:ext uri="{FF2B5EF4-FFF2-40B4-BE49-F238E27FC236}">
                <a16:creationId xmlns:a16="http://schemas.microsoft.com/office/drawing/2014/main" id="{01AC232B-C451-2648-72F2-B1D70214DC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7983" y="699051"/>
            <a:ext cx="9285557" cy="545989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9932DD-D8EE-9A9E-B214-7EBEA805BC4A}"/>
              </a:ext>
            </a:extLst>
          </p:cNvPr>
          <p:cNvSpPr txBox="1"/>
          <p:nvPr/>
        </p:nvSpPr>
        <p:spPr>
          <a:xfrm>
            <a:off x="2756452" y="5820394"/>
            <a:ext cx="835790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mairie en 2020. Ancienne villa </a:t>
            </a:r>
            <a:r>
              <a:rPr lang="fr-FR" sz="2000" dirty="0" err="1">
                <a:solidFill>
                  <a:schemeClr val="bg1"/>
                </a:solidFill>
              </a:rPr>
              <a:t>Géruzet</a:t>
            </a:r>
            <a:r>
              <a:rPr lang="fr-FR" sz="2000" dirty="0">
                <a:solidFill>
                  <a:schemeClr val="bg1"/>
                </a:solidFill>
              </a:rPr>
              <a:t> et mairie depuis </a:t>
            </a:r>
            <a:r>
              <a:rPr lang="fr-FR" dirty="0">
                <a:solidFill>
                  <a:schemeClr val="bg1"/>
                </a:solidFill>
              </a:rPr>
              <a:t>1951.</a:t>
            </a:r>
          </a:p>
        </p:txBody>
      </p:sp>
    </p:spTree>
    <p:extLst>
      <p:ext uri="{BB962C8B-B14F-4D97-AF65-F5344CB8AC3E}">
        <p14:creationId xmlns:p14="http://schemas.microsoft.com/office/powerpoint/2010/main" val="101905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&#10;&#10;Description générée automatiquement">
            <a:extLst>
              <a:ext uri="{FF2B5EF4-FFF2-40B4-BE49-F238E27FC236}">
                <a16:creationId xmlns:a16="http://schemas.microsoft.com/office/drawing/2014/main" id="{B45E8270-F642-83DE-E8EB-CB000D31FC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7408" y="662609"/>
            <a:ext cx="10230679" cy="556591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47057D-897B-007D-2672-B44C6A04FEF5}"/>
              </a:ext>
            </a:extLst>
          </p:cNvPr>
          <p:cNvSpPr txBox="1"/>
          <p:nvPr/>
        </p:nvSpPr>
        <p:spPr>
          <a:xfrm>
            <a:off x="5585791" y="6195391"/>
            <a:ext cx="75669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Lycée Duruy</a:t>
            </a:r>
          </a:p>
        </p:txBody>
      </p:sp>
    </p:spTree>
    <p:extLst>
      <p:ext uri="{BB962C8B-B14F-4D97-AF65-F5344CB8AC3E}">
        <p14:creationId xmlns:p14="http://schemas.microsoft.com/office/powerpoint/2010/main" val="2707983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signe&#10;&#10;Description générée automatiquement">
            <a:extLst>
              <a:ext uri="{FF2B5EF4-FFF2-40B4-BE49-F238E27FC236}">
                <a16:creationId xmlns:a16="http://schemas.microsoft.com/office/drawing/2014/main" id="{D82795BB-D737-6F8B-55C1-89F88709077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7165" y="755374"/>
            <a:ext cx="10230678" cy="53141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8F80FB3-96C2-8C82-6CA9-2AA21D8C5278}"/>
              </a:ext>
            </a:extLst>
          </p:cNvPr>
          <p:cNvSpPr txBox="1"/>
          <p:nvPr/>
        </p:nvSpPr>
        <p:spPr>
          <a:xfrm>
            <a:off x="4465982" y="6103899"/>
            <a:ext cx="6586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La piscine André-de-</a:t>
            </a:r>
            <a:r>
              <a:rPr lang="fr-FR" sz="2000" dirty="0" err="1"/>
              <a:t>Boysson</a:t>
            </a:r>
            <a:r>
              <a:rPr lang="fr-F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97539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voie ferrée&#10;&#10;Description générée automatiquement">
            <a:extLst>
              <a:ext uri="{FF2B5EF4-FFF2-40B4-BE49-F238E27FC236}">
                <a16:creationId xmlns:a16="http://schemas.microsoft.com/office/drawing/2014/main" id="{DED54073-BF30-8E28-4A67-1F55D52825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9930" y="974725"/>
            <a:ext cx="10018644" cy="49085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2913F19-C31B-0D51-FA4A-40E96BB813A0}"/>
              </a:ext>
            </a:extLst>
          </p:cNvPr>
          <p:cNvSpPr txBox="1"/>
          <p:nvPr/>
        </p:nvSpPr>
        <p:spPr>
          <a:xfrm>
            <a:off x="4744278" y="5789583"/>
            <a:ext cx="63477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Le gymnase Henri-Cordier.</a:t>
            </a:r>
          </a:p>
        </p:txBody>
      </p:sp>
    </p:spTree>
    <p:extLst>
      <p:ext uri="{BB962C8B-B14F-4D97-AF65-F5344CB8AC3E}">
        <p14:creationId xmlns:p14="http://schemas.microsoft.com/office/powerpoint/2010/main" val="3434995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rivière, plante&#10;&#10;Description générée automatiquement">
            <a:extLst>
              <a:ext uri="{FF2B5EF4-FFF2-40B4-BE49-F238E27FC236}">
                <a16:creationId xmlns:a16="http://schemas.microsoft.com/office/drawing/2014/main" id="{46C52709-F177-8535-8193-F76899FFEB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475" y="649356"/>
            <a:ext cx="10231049" cy="55394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3D98D28-4030-DCB9-80E6-7549ACDECF86}"/>
              </a:ext>
            </a:extLst>
          </p:cNvPr>
          <p:cNvSpPr txBox="1"/>
          <p:nvPr/>
        </p:nvSpPr>
        <p:spPr>
          <a:xfrm>
            <a:off x="4744279" y="5850211"/>
            <a:ext cx="720918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Le stade d'eaux vives.</a:t>
            </a:r>
          </a:p>
        </p:txBody>
      </p:sp>
    </p:spTree>
    <p:extLst>
      <p:ext uri="{BB962C8B-B14F-4D97-AF65-F5344CB8AC3E}">
        <p14:creationId xmlns:p14="http://schemas.microsoft.com/office/powerpoint/2010/main" val="3329331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champ&#10;&#10;Description générée automatiquement">
            <a:extLst>
              <a:ext uri="{FF2B5EF4-FFF2-40B4-BE49-F238E27FC236}">
                <a16:creationId xmlns:a16="http://schemas.microsoft.com/office/drawing/2014/main" id="{442183A7-A075-E40F-D899-AFEEA53E38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742122"/>
            <a:ext cx="9409044" cy="544664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89E5AE-810E-89D2-BA2F-16F214791E20}"/>
              </a:ext>
            </a:extLst>
          </p:cNvPr>
          <p:cNvSpPr txBox="1"/>
          <p:nvPr/>
        </p:nvSpPr>
        <p:spPr>
          <a:xfrm>
            <a:off x="5115339" y="5850211"/>
            <a:ext cx="625502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Le golf de la Bigorre.</a:t>
            </a:r>
          </a:p>
        </p:txBody>
      </p:sp>
    </p:spTree>
    <p:extLst>
      <p:ext uri="{BB962C8B-B14F-4D97-AF65-F5344CB8AC3E}">
        <p14:creationId xmlns:p14="http://schemas.microsoft.com/office/powerpoint/2010/main" val="3918745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bâtiment, extérieur, vieux&#10;&#10;Description générée automatiquement">
            <a:extLst>
              <a:ext uri="{FF2B5EF4-FFF2-40B4-BE49-F238E27FC236}">
                <a16:creationId xmlns:a16="http://schemas.microsoft.com/office/drawing/2014/main" id="{67C012F3-7710-CC2D-14FF-598EB63638F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3670" y="662608"/>
            <a:ext cx="10071652" cy="549965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EF3E76-CF0A-20FE-1AD3-F047F3805D28}"/>
              </a:ext>
            </a:extLst>
          </p:cNvPr>
          <p:cNvSpPr txBox="1"/>
          <p:nvPr/>
        </p:nvSpPr>
        <p:spPr>
          <a:xfrm>
            <a:off x="5327374" y="6162261"/>
            <a:ext cx="60562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Grands thermes</a:t>
            </a:r>
          </a:p>
        </p:txBody>
      </p:sp>
    </p:spTree>
    <p:extLst>
      <p:ext uri="{BB962C8B-B14F-4D97-AF65-F5344CB8AC3E}">
        <p14:creationId xmlns:p14="http://schemas.microsoft.com/office/powerpoint/2010/main" val="402755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ville&#10;&#10;Description générée automatiquement">
            <a:extLst>
              <a:ext uri="{FF2B5EF4-FFF2-40B4-BE49-F238E27FC236}">
                <a16:creationId xmlns:a16="http://schemas.microsoft.com/office/drawing/2014/main" id="{12ACD904-F0EB-CBAA-A331-DB1A4AAF81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6" y="768626"/>
            <a:ext cx="9899374" cy="528761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A75CA43-FE2E-B913-F7D8-68EAE8BCA903}"/>
              </a:ext>
            </a:extLst>
          </p:cNvPr>
          <p:cNvSpPr txBox="1"/>
          <p:nvPr/>
        </p:nvSpPr>
        <p:spPr>
          <a:xfrm>
            <a:off x="5658678" y="5750820"/>
            <a:ext cx="57779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Le Casino</a:t>
            </a:r>
          </a:p>
        </p:txBody>
      </p:sp>
    </p:spTree>
    <p:extLst>
      <p:ext uri="{BB962C8B-B14F-4D97-AF65-F5344CB8AC3E}">
        <p14:creationId xmlns:p14="http://schemas.microsoft.com/office/powerpoint/2010/main" val="235247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bre, extérieur, maison&#10;&#10;Description générée automatiquement">
            <a:extLst>
              <a:ext uri="{FF2B5EF4-FFF2-40B4-BE49-F238E27FC236}">
                <a16:creationId xmlns:a16="http://schemas.microsoft.com/office/drawing/2014/main" id="{55887953-1857-0D99-8BFC-44DFB12E39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913" y="702365"/>
            <a:ext cx="10190922" cy="547314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A8B8AF-A8BA-E5E5-6A5E-B127164B2A06}"/>
              </a:ext>
            </a:extLst>
          </p:cNvPr>
          <p:cNvSpPr txBox="1"/>
          <p:nvPr/>
        </p:nvSpPr>
        <p:spPr>
          <a:xfrm>
            <a:off x="5499652" y="5836959"/>
            <a:ext cx="588396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 err="1">
                <a:solidFill>
                  <a:srgbClr val="FFFF00"/>
                </a:solidFill>
              </a:rPr>
              <a:t>Aquensis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448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église&#10;&#10;Description générée automatiquement">
            <a:extLst>
              <a:ext uri="{FF2B5EF4-FFF2-40B4-BE49-F238E27FC236}">
                <a16:creationId xmlns:a16="http://schemas.microsoft.com/office/drawing/2014/main" id="{7552A2B9-CF2A-45AA-015C-8F0441137F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331304"/>
            <a:ext cx="5141893" cy="62285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F76B05-C62B-BF03-1F2C-99833E9694A7}"/>
              </a:ext>
            </a:extLst>
          </p:cNvPr>
          <p:cNvSpPr txBox="1"/>
          <p:nvPr/>
        </p:nvSpPr>
        <p:spPr>
          <a:xfrm>
            <a:off x="649357" y="4002157"/>
            <a:ext cx="26901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Église Saint-Vincent.</a:t>
            </a:r>
          </a:p>
        </p:txBody>
      </p:sp>
    </p:spTree>
    <p:extLst>
      <p:ext uri="{BB962C8B-B14F-4D97-AF65-F5344CB8AC3E}">
        <p14:creationId xmlns:p14="http://schemas.microsoft.com/office/powerpoint/2010/main" val="2762422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extérieur, montagne, nature&#10;&#10;Description générée automatiquement">
            <a:extLst>
              <a:ext uri="{FF2B5EF4-FFF2-40B4-BE49-F238E27FC236}">
                <a16:creationId xmlns:a16="http://schemas.microsoft.com/office/drawing/2014/main" id="{185A5A9A-79BF-0A6A-2146-9AE6A8AE7E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2533" y="609600"/>
            <a:ext cx="9141241" cy="540688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BCA3DD-AE9C-1BD9-C3BF-0974D2FBF756}"/>
              </a:ext>
            </a:extLst>
          </p:cNvPr>
          <p:cNvSpPr txBox="1"/>
          <p:nvPr/>
        </p:nvSpPr>
        <p:spPr>
          <a:xfrm>
            <a:off x="4134678" y="6048345"/>
            <a:ext cx="63345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Station de sports d'hiver du Tourmalet</a:t>
            </a:r>
          </a:p>
        </p:txBody>
      </p:sp>
    </p:spTree>
    <p:extLst>
      <p:ext uri="{BB962C8B-B14F-4D97-AF65-F5344CB8AC3E}">
        <p14:creationId xmlns:p14="http://schemas.microsoft.com/office/powerpoint/2010/main" val="1624540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vieux&#10;&#10;Description générée automatiquement">
            <a:extLst>
              <a:ext uri="{FF2B5EF4-FFF2-40B4-BE49-F238E27FC236}">
                <a16:creationId xmlns:a16="http://schemas.microsoft.com/office/drawing/2014/main" id="{C2CD4052-EC52-ACFA-D1BA-5EF2F32FDB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108" y="765313"/>
            <a:ext cx="9409784" cy="532737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79F81B-878B-51D7-1095-9632969377CD}"/>
              </a:ext>
            </a:extLst>
          </p:cNvPr>
          <p:cNvSpPr txBox="1"/>
          <p:nvPr/>
        </p:nvSpPr>
        <p:spPr>
          <a:xfrm>
            <a:off x="2982110" y="6092686"/>
            <a:ext cx="78187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Église Saint-Jean de Bagnères-de-Bigorre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3748716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vieux, lieu de culte&#10;&#10;Description générée automatiquement">
            <a:extLst>
              <a:ext uri="{FF2B5EF4-FFF2-40B4-BE49-F238E27FC236}">
                <a16:creationId xmlns:a16="http://schemas.microsoft.com/office/drawing/2014/main" id="{0AFF12E1-1EBD-F0FF-B828-5563425A60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3931" y="609600"/>
            <a:ext cx="8564137" cy="55924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B6E741-650A-8FE0-0EB5-AC1FC8542505}"/>
              </a:ext>
            </a:extLst>
          </p:cNvPr>
          <p:cNvSpPr txBox="1"/>
          <p:nvPr/>
        </p:nvSpPr>
        <p:spPr>
          <a:xfrm>
            <a:off x="3061250" y="6202018"/>
            <a:ext cx="88789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Église des Carmes de Bagnères-de-Bigorre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114966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extérieur, montagne, ciel&#10;&#10;Description générée automatiquement">
            <a:extLst>
              <a:ext uri="{FF2B5EF4-FFF2-40B4-BE49-F238E27FC236}">
                <a16:creationId xmlns:a16="http://schemas.microsoft.com/office/drawing/2014/main" id="{9020999C-9390-CB7B-0136-CE754044D9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0397" y="596348"/>
            <a:ext cx="9531205" cy="56189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1D0639-A4D0-BF4B-4665-FA37CA955C0C}"/>
              </a:ext>
            </a:extLst>
          </p:cNvPr>
          <p:cNvSpPr txBox="1"/>
          <p:nvPr/>
        </p:nvSpPr>
        <p:spPr>
          <a:xfrm>
            <a:off x="2345634" y="6215270"/>
            <a:ext cx="93957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</a:rPr>
              <a:t>Église Saint-Vincent de </a:t>
            </a:r>
            <a:r>
              <a:rPr lang="fr-FR" sz="2800" dirty="0" err="1">
                <a:solidFill>
                  <a:schemeClr val="bg1"/>
                </a:solidFill>
              </a:rPr>
              <a:t>Soulagnets</a:t>
            </a:r>
            <a:r>
              <a:rPr lang="fr-FR" sz="2800" dirty="0">
                <a:solidFill>
                  <a:schemeClr val="bg1"/>
                </a:solidFill>
              </a:rPr>
              <a:t>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21859904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pierre&#10;&#10;Description générée automatiquement">
            <a:extLst>
              <a:ext uri="{FF2B5EF4-FFF2-40B4-BE49-F238E27FC236}">
                <a16:creationId xmlns:a16="http://schemas.microsoft.com/office/drawing/2014/main" id="{572B88D8-C6F7-01AE-F992-BFDEB6092B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269" y="371061"/>
            <a:ext cx="4854713" cy="628153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E2B0CA-5EDE-1AEC-38AD-9262866F8B46}"/>
              </a:ext>
            </a:extLst>
          </p:cNvPr>
          <p:cNvSpPr txBox="1"/>
          <p:nvPr/>
        </p:nvSpPr>
        <p:spPr>
          <a:xfrm>
            <a:off x="649357" y="4187687"/>
            <a:ext cx="34323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r>
              <a:rPr lang="fr-FR" sz="2000" dirty="0"/>
              <a:t>Église Saints-Anges-Gardiens de </a:t>
            </a:r>
            <a:r>
              <a:rPr lang="fr-FR" sz="2000" dirty="0" err="1"/>
              <a:t>Lesponne</a:t>
            </a:r>
            <a:r>
              <a:rPr lang="fr-FR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3844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église&#10;&#10;Description générée automatiquement">
            <a:extLst>
              <a:ext uri="{FF2B5EF4-FFF2-40B4-BE49-F238E27FC236}">
                <a16:creationId xmlns:a16="http://schemas.microsoft.com/office/drawing/2014/main" id="{2977B069-6250-CAE6-5839-76F4280B1F0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2116" y="699052"/>
            <a:ext cx="8465311" cy="54598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1D40E0-6CFA-AC27-83D6-1B5F03E4BCE2}"/>
              </a:ext>
            </a:extLst>
          </p:cNvPr>
          <p:cNvSpPr txBox="1"/>
          <p:nvPr/>
        </p:nvSpPr>
        <p:spPr>
          <a:xfrm>
            <a:off x="2782956" y="6158948"/>
            <a:ext cx="72224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Temple protestant de Bagnères-de-Bigorre (Hautes-Pyrénées)</a:t>
            </a:r>
          </a:p>
        </p:txBody>
      </p:sp>
    </p:spTree>
    <p:extLst>
      <p:ext uri="{BB962C8B-B14F-4D97-AF65-F5344CB8AC3E}">
        <p14:creationId xmlns:p14="http://schemas.microsoft.com/office/powerpoint/2010/main" val="2240895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neige&#10;&#10;Description générée automatiquement">
            <a:extLst>
              <a:ext uri="{FF2B5EF4-FFF2-40B4-BE49-F238E27FC236}">
                <a16:creationId xmlns:a16="http://schemas.microsoft.com/office/drawing/2014/main" id="{4D173156-5EE1-DF07-FA8A-1D87B0D88D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6838" y="675860"/>
            <a:ext cx="9678324" cy="53803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989A0F-7FCA-107C-E81E-2B47F446AA8C}"/>
              </a:ext>
            </a:extLst>
          </p:cNvPr>
          <p:cNvSpPr txBox="1"/>
          <p:nvPr/>
        </p:nvSpPr>
        <p:spPr>
          <a:xfrm>
            <a:off x="2478157" y="6056243"/>
            <a:ext cx="82958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000" dirty="0">
                <a:solidFill>
                  <a:schemeClr val="bg1"/>
                </a:solidFill>
              </a:rPr>
              <a:t>Chapelle Notre-Dame-des-Neiges de La </a:t>
            </a:r>
            <a:r>
              <a:rPr lang="fr-FR" sz="2000" dirty="0" err="1">
                <a:solidFill>
                  <a:schemeClr val="bg1"/>
                </a:solidFill>
              </a:rPr>
              <a:t>Mongie</a:t>
            </a:r>
            <a:r>
              <a:rPr lang="fr-FR" sz="2000" dirty="0">
                <a:solidFill>
                  <a:schemeClr val="bg1"/>
                </a:solidFill>
              </a:rPr>
              <a:t> (Hautes-Pyrénées</a:t>
            </a:r>
          </a:p>
        </p:txBody>
      </p:sp>
    </p:spTree>
    <p:extLst>
      <p:ext uri="{BB962C8B-B14F-4D97-AF65-F5344CB8AC3E}">
        <p14:creationId xmlns:p14="http://schemas.microsoft.com/office/powerpoint/2010/main" val="392362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bâtiment&#10;&#10;Description générée automatiquement">
            <a:extLst>
              <a:ext uri="{FF2B5EF4-FFF2-40B4-BE49-F238E27FC236}">
                <a16:creationId xmlns:a16="http://schemas.microsoft.com/office/drawing/2014/main" id="{F432627C-BFEF-CCCE-4DC7-7DC1AF3BEC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6838" y="609600"/>
            <a:ext cx="9678324" cy="557916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923AA02-1E7E-3AD4-1B21-57A154F92C22}"/>
              </a:ext>
            </a:extLst>
          </p:cNvPr>
          <p:cNvSpPr txBox="1"/>
          <p:nvPr/>
        </p:nvSpPr>
        <p:spPr>
          <a:xfrm>
            <a:off x="3617843" y="5909846"/>
            <a:ext cx="777902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Chapelle Notre-Dame-des-Lacs de </a:t>
            </a:r>
            <a:r>
              <a:rPr lang="fr-FR" sz="2000" dirty="0" err="1">
                <a:solidFill>
                  <a:schemeClr val="bg1"/>
                </a:solidFill>
              </a:rPr>
              <a:t>Lesponne</a:t>
            </a:r>
            <a:r>
              <a:rPr lang="fr-FR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068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rue&#10;&#10;Description générée automatiquement">
            <a:extLst>
              <a:ext uri="{FF2B5EF4-FFF2-40B4-BE49-F238E27FC236}">
                <a16:creationId xmlns:a16="http://schemas.microsoft.com/office/drawing/2014/main" id="{DEBD94F1-AAA1-E2F9-BB5C-0D0820231F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5053" y="304800"/>
            <a:ext cx="5141893" cy="622852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0EAED9-99CE-E1FD-34B3-611F40245B15}"/>
              </a:ext>
            </a:extLst>
          </p:cNvPr>
          <p:cNvSpPr txBox="1"/>
          <p:nvPr/>
        </p:nvSpPr>
        <p:spPr>
          <a:xfrm>
            <a:off x="8666946" y="4174434"/>
            <a:ext cx="33925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 Tour des Jacobins (Bagnères-de-Bigorre)</a:t>
            </a:r>
          </a:p>
        </p:txBody>
      </p:sp>
    </p:spTree>
    <p:extLst>
      <p:ext uri="{BB962C8B-B14F-4D97-AF65-F5344CB8AC3E}">
        <p14:creationId xmlns:p14="http://schemas.microsoft.com/office/powerpoint/2010/main" val="1439444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ville&#10;&#10;Description générée automatiquement">
            <a:extLst>
              <a:ext uri="{FF2B5EF4-FFF2-40B4-BE49-F238E27FC236}">
                <a16:creationId xmlns:a16="http://schemas.microsoft.com/office/drawing/2014/main" id="{191862CA-DB83-3857-0690-4A80C45FD3B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3280" y="228600"/>
            <a:ext cx="5141893" cy="6400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783957-9FE8-56C0-77C5-9ADD9A6AE4AF}"/>
              </a:ext>
            </a:extLst>
          </p:cNvPr>
          <p:cNvSpPr txBox="1"/>
          <p:nvPr/>
        </p:nvSpPr>
        <p:spPr>
          <a:xfrm>
            <a:off x="1417983" y="4187687"/>
            <a:ext cx="32732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Halles de Bagnères-de-Bigorre (Hautes-Pyrénées, France)</a:t>
            </a:r>
          </a:p>
        </p:txBody>
      </p:sp>
    </p:spTree>
    <p:extLst>
      <p:ext uri="{BB962C8B-B14F-4D97-AF65-F5344CB8AC3E}">
        <p14:creationId xmlns:p14="http://schemas.microsoft.com/office/powerpoint/2010/main" val="1178156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15902201-C884-5ED6-EB24-2EBDECF3D4A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8757" y="636104"/>
            <a:ext cx="9134485" cy="543339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946032-9B17-2F23-02D6-5AA4EE884D99}"/>
              </a:ext>
            </a:extLst>
          </p:cNvPr>
          <p:cNvSpPr txBox="1"/>
          <p:nvPr/>
        </p:nvSpPr>
        <p:spPr>
          <a:xfrm>
            <a:off x="3538331" y="6021841"/>
            <a:ext cx="68381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Place de Strasbourg (Bagnères-de-Bigorre, France)</a:t>
            </a:r>
          </a:p>
        </p:txBody>
      </p:sp>
    </p:spTree>
    <p:extLst>
      <p:ext uri="{BB962C8B-B14F-4D97-AF65-F5344CB8AC3E}">
        <p14:creationId xmlns:p14="http://schemas.microsoft.com/office/powerpoint/2010/main" val="3760331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extérieur, bâtiment, ciel&#10;&#10;Description générée automatiquement">
            <a:extLst>
              <a:ext uri="{FF2B5EF4-FFF2-40B4-BE49-F238E27FC236}">
                <a16:creationId xmlns:a16="http://schemas.microsoft.com/office/drawing/2014/main" id="{D345FB6A-0BF1-86F9-D72D-272C56F44B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9113"/>
            <a:ext cx="9700591" cy="54598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0B9E4D5-32F1-30A3-D7A9-0622543DE7FA}"/>
              </a:ext>
            </a:extLst>
          </p:cNvPr>
          <p:cNvSpPr txBox="1"/>
          <p:nvPr/>
        </p:nvSpPr>
        <p:spPr>
          <a:xfrm>
            <a:off x="3776869" y="6174241"/>
            <a:ext cx="67586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Halle aux Grains de Bagnères-de-Bigorre </a:t>
            </a:r>
          </a:p>
        </p:txBody>
      </p:sp>
    </p:spTree>
    <p:extLst>
      <p:ext uri="{BB962C8B-B14F-4D97-AF65-F5344CB8AC3E}">
        <p14:creationId xmlns:p14="http://schemas.microsoft.com/office/powerpoint/2010/main" val="14308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garé&#10;&#10;Description générée automatiquement">
            <a:extLst>
              <a:ext uri="{FF2B5EF4-FFF2-40B4-BE49-F238E27FC236}">
                <a16:creationId xmlns:a16="http://schemas.microsoft.com/office/drawing/2014/main" id="{807579BF-DCB3-5F21-810F-06EB9D0289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974" y="636104"/>
            <a:ext cx="9422296" cy="538038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FC1D0-75FB-F6B8-299C-6C4A6107542B}"/>
              </a:ext>
            </a:extLst>
          </p:cNvPr>
          <p:cNvSpPr txBox="1"/>
          <p:nvPr/>
        </p:nvSpPr>
        <p:spPr>
          <a:xfrm>
            <a:off x="4545495" y="6016487"/>
            <a:ext cx="69176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Halle de Bagnères-de-Bigorre</a:t>
            </a:r>
          </a:p>
        </p:txBody>
      </p:sp>
    </p:spTree>
    <p:extLst>
      <p:ext uri="{BB962C8B-B14F-4D97-AF65-F5344CB8AC3E}">
        <p14:creationId xmlns:p14="http://schemas.microsoft.com/office/powerpoint/2010/main" val="1236678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olonnade&#10;&#10;Description générée automatiquement">
            <a:extLst>
              <a:ext uri="{FF2B5EF4-FFF2-40B4-BE49-F238E27FC236}">
                <a16:creationId xmlns:a16="http://schemas.microsoft.com/office/drawing/2014/main" id="{B3AC2B17-39CD-A8B1-339F-5C8D20D3D20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609600"/>
            <a:ext cx="9144000" cy="546847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C21973-A60C-7DE8-6947-AC8BF084F7A6}"/>
              </a:ext>
            </a:extLst>
          </p:cNvPr>
          <p:cNvSpPr txBox="1"/>
          <p:nvPr/>
        </p:nvSpPr>
        <p:spPr>
          <a:xfrm>
            <a:off x="3939988" y="6078071"/>
            <a:ext cx="7113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Bagnères-de-Bigorre - musée Salies.</a:t>
            </a:r>
          </a:p>
        </p:txBody>
      </p:sp>
    </p:spTree>
    <p:extLst>
      <p:ext uri="{BB962C8B-B14F-4D97-AF65-F5344CB8AC3E}">
        <p14:creationId xmlns:p14="http://schemas.microsoft.com/office/powerpoint/2010/main" val="2930850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xtérieur, voûte, pierre&#10;&#10;Description générée automatiquement">
            <a:extLst>
              <a:ext uri="{FF2B5EF4-FFF2-40B4-BE49-F238E27FC236}">
                <a16:creationId xmlns:a16="http://schemas.microsoft.com/office/drawing/2014/main" id="{46EC9817-6F8F-FBFE-2297-17FCA879EA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2436" y="831272"/>
            <a:ext cx="9005455" cy="534785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12F4B8D-89B0-53DE-6BE9-34BE899C0126}"/>
              </a:ext>
            </a:extLst>
          </p:cNvPr>
          <p:cNvSpPr txBox="1"/>
          <p:nvPr/>
        </p:nvSpPr>
        <p:spPr>
          <a:xfrm>
            <a:off x="3574473" y="6179127"/>
            <a:ext cx="7148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Salle de Musique de Bagnères-de-Bigorre</a:t>
            </a:r>
          </a:p>
        </p:txBody>
      </p:sp>
    </p:spTree>
    <p:extLst>
      <p:ext uri="{BB962C8B-B14F-4D97-AF65-F5344CB8AC3E}">
        <p14:creationId xmlns:p14="http://schemas.microsoft.com/office/powerpoint/2010/main" val="2364333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église&#10;&#10;Description générée automatiquement">
            <a:extLst>
              <a:ext uri="{FF2B5EF4-FFF2-40B4-BE49-F238E27FC236}">
                <a16:creationId xmlns:a16="http://schemas.microsoft.com/office/drawing/2014/main" id="{466B7C39-272D-C926-0B4F-2860609F36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706582"/>
            <a:ext cx="9144000" cy="545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450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64F24C55-B52E-821F-D794-EFBE3A0791D1}"/>
              </a:ext>
            </a:extLst>
          </p:cNvPr>
          <p:cNvSpPr txBox="1"/>
          <p:nvPr/>
        </p:nvSpPr>
        <p:spPr>
          <a:xfrm>
            <a:off x="1523999" y="2286000"/>
            <a:ext cx="105571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Vous a Proposer La Commune De Bagnères De Bigorre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825BA7B2-50E5-55C2-6CD8-BF54E1E77A14}"/>
              </a:ext>
            </a:extLst>
          </p:cNvPr>
          <p:cNvSpPr txBox="1"/>
          <p:nvPr/>
        </p:nvSpPr>
        <p:spPr>
          <a:xfrm>
            <a:off x="3796145" y="2809220"/>
            <a:ext cx="80910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6DF72D0-8008-095F-97BB-52FE25923B02}"/>
              </a:ext>
            </a:extLst>
          </p:cNvPr>
          <p:cNvSpPr txBox="1"/>
          <p:nvPr/>
        </p:nvSpPr>
        <p:spPr>
          <a:xfrm>
            <a:off x="5375564" y="3332439"/>
            <a:ext cx="46551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</a:t>
            </a:r>
          </a:p>
        </p:txBody>
      </p:sp>
    </p:spTree>
    <p:extLst>
      <p:ext uri="{BB962C8B-B14F-4D97-AF65-F5344CB8AC3E}">
        <p14:creationId xmlns:p14="http://schemas.microsoft.com/office/powerpoint/2010/main" val="346074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shred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255</Words>
  <Application>Microsoft Office PowerPoint</Application>
  <PresentationFormat>Grand écran</PresentationFormat>
  <Paragraphs>55</Paragraphs>
  <Slides>38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3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2022-11-24T12:01:20Z</dcterms:created>
  <dcterms:modified xsi:type="dcterms:W3CDTF">2022-11-24T14:11:24Z</dcterms:modified>
</cp:coreProperties>
</file>