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0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58" r:id="rId1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298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E1A5A-6271-421C-9A2A-59C4055DA25D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CB0FF-E2B6-4C2D-BC48-B881E7501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46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E1A5A-6271-421C-9A2A-59C4055DA25D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CB0FF-E2B6-4C2D-BC48-B881E7501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315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E1A5A-6271-421C-9A2A-59C4055DA25D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CB0FF-E2B6-4C2D-BC48-B881E7501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943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E1A5A-6271-421C-9A2A-59C4055DA25D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CB0FF-E2B6-4C2D-BC48-B881E7501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410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E1A5A-6271-421C-9A2A-59C4055DA25D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CB0FF-E2B6-4C2D-BC48-B881E7501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61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E1A5A-6271-421C-9A2A-59C4055DA25D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CB0FF-E2B6-4C2D-BC48-B881E7501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65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E1A5A-6271-421C-9A2A-59C4055DA25D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CB0FF-E2B6-4C2D-BC48-B881E7501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823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E1A5A-6271-421C-9A2A-59C4055DA25D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CB0FF-E2B6-4C2D-BC48-B881E7501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62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E1A5A-6271-421C-9A2A-59C4055DA25D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CB0FF-E2B6-4C2D-BC48-B881E7501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4882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E1A5A-6271-421C-9A2A-59C4055DA25D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CB0FF-E2B6-4C2D-BC48-B881E7501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2815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E1A5A-6271-421C-9A2A-59C4055DA25D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CB0FF-E2B6-4C2D-BC48-B881E7501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639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E1A5A-6271-421C-9A2A-59C4055DA25D}" type="datetimeFigureOut">
              <a:rPr lang="fr-FR" smtClean="0"/>
              <a:t>23/11/2022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CB0FF-E2B6-4C2D-BC48-B881E7501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579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ou&#10;&#10;Description générée automatiquement">
            <a:extLst>
              <a:ext uri="{FF2B5EF4-FFF2-40B4-BE49-F238E27FC236}">
                <a16:creationId xmlns:a16="http://schemas.microsoft.com/office/drawing/2014/main" id="{550DE610-5209-036B-3F50-3C302813B0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997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  <p:sndAc>
          <p:stSnd>
            <p:snd r:embed="rId2" name="dans-les-rues-dantibes-claude-luter-the-new-ragtime-band.wav"/>
          </p:stSnd>
        </p:sndAc>
      </p:transition>
    </mc:Choice>
    <mc:Fallback>
      <p:transition spd="slow" advClick="0" advTm="7000">
        <p:circle/>
        <p:sndAc>
          <p:stSnd>
            <p:snd r:embed="rId2" name="dans-les-rues-dantibes-claude-luter-the-new-ragtime-ba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mme, personne, noir, maillot de bain&#10;&#10;Description générée automatiquement">
            <a:extLst>
              <a:ext uri="{FF2B5EF4-FFF2-40B4-BE49-F238E27FC236}">
                <a16:creationId xmlns:a16="http://schemas.microsoft.com/office/drawing/2014/main" id="{E251A0AF-2E31-0947-EF8B-234F1C77D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02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mme, personne, habits, noir&#10;&#10;Description générée automatiquement">
            <a:extLst>
              <a:ext uri="{FF2B5EF4-FFF2-40B4-BE49-F238E27FC236}">
                <a16:creationId xmlns:a16="http://schemas.microsoft.com/office/drawing/2014/main" id="{CA9AEDA8-522D-BA81-A32B-6449C89AF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12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mme, maillot de bain, sous-vêtement&#10;&#10;Description générée automatiquement">
            <a:extLst>
              <a:ext uri="{FF2B5EF4-FFF2-40B4-BE49-F238E27FC236}">
                <a16:creationId xmlns:a16="http://schemas.microsoft.com/office/drawing/2014/main" id="{E06CDF41-3D84-00CC-BA96-B7F583FB9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950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us-vêtement&#10;&#10;Description générée automatiquement">
            <a:extLst>
              <a:ext uri="{FF2B5EF4-FFF2-40B4-BE49-F238E27FC236}">
                <a16:creationId xmlns:a16="http://schemas.microsoft.com/office/drawing/2014/main" id="{03850AB6-BB3D-49BA-544D-BF5900635F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262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mme, personne, habits, noir&#10;&#10;Description générée automatiquement">
            <a:extLst>
              <a:ext uri="{FF2B5EF4-FFF2-40B4-BE49-F238E27FC236}">
                <a16:creationId xmlns:a16="http://schemas.microsoft.com/office/drawing/2014/main" id="{BD721D0E-253B-C253-6EBB-6DEE039D74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58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D3CC0D-10BA-B0C1-1073-C2957F7F4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02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mme&#10;&#10;Description générée automatiquement">
            <a:extLst>
              <a:ext uri="{FF2B5EF4-FFF2-40B4-BE49-F238E27FC236}">
                <a16:creationId xmlns:a16="http://schemas.microsoft.com/office/drawing/2014/main" id="{45AEE714-7A59-0689-0BD4-1DB6BDC4C8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mme, personne, lit, fille&#10;&#10;Description générée automatiquement">
            <a:extLst>
              <a:ext uri="{FF2B5EF4-FFF2-40B4-BE49-F238E27FC236}">
                <a16:creationId xmlns:a16="http://schemas.microsoft.com/office/drawing/2014/main" id="{14E0CDD3-95BA-6AC5-85AA-1A8550FAD0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464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emme, assis&#10;&#10;Description générée automatiquement">
            <a:extLst>
              <a:ext uri="{FF2B5EF4-FFF2-40B4-BE49-F238E27FC236}">
                <a16:creationId xmlns:a16="http://schemas.microsoft.com/office/drawing/2014/main" id="{967318BE-541F-2002-9E4F-0DE45188C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26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&#10;&#10;Description générée automatiquement">
            <a:extLst>
              <a:ext uri="{FF2B5EF4-FFF2-40B4-BE49-F238E27FC236}">
                <a16:creationId xmlns:a16="http://schemas.microsoft.com/office/drawing/2014/main" id="{3DDB9E0A-232A-BB04-C8F3-B24AA97676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mme, habits, personne, plancher&#10;&#10;Description générée automatiquement">
            <a:extLst>
              <a:ext uri="{FF2B5EF4-FFF2-40B4-BE49-F238E27FC236}">
                <a16:creationId xmlns:a16="http://schemas.microsoft.com/office/drawing/2014/main" id="{C7EFEB47-0D02-0F7A-3991-3C38046AAE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675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ersonne&#10;&#10;Description générée automatiquement">
            <a:extLst>
              <a:ext uri="{FF2B5EF4-FFF2-40B4-BE49-F238E27FC236}">
                <a16:creationId xmlns:a16="http://schemas.microsoft.com/office/drawing/2014/main" id="{110E0A44-1122-DF91-CDC1-D4AE54321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28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ou&#10;&#10;Description générée automatiquement">
            <a:extLst>
              <a:ext uri="{FF2B5EF4-FFF2-40B4-BE49-F238E27FC236}">
                <a16:creationId xmlns:a16="http://schemas.microsoft.com/office/drawing/2014/main" id="{775497D8-29C8-D9AF-1F8F-8880EB64DA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915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circle/>
      </p:transition>
    </mc:Choice>
    <mc:Fallback>
      <p:transition spd="slow" advClick="0" advTm="7000">
        <p:circl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0</Words>
  <Application>Microsoft Office PowerPoint</Application>
  <PresentationFormat>Affichage à l'écran (4:3)</PresentationFormat>
  <Paragraphs>0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2</cp:revision>
  <dcterms:created xsi:type="dcterms:W3CDTF">2022-11-23T13:06:03Z</dcterms:created>
  <dcterms:modified xsi:type="dcterms:W3CDTF">2022-11-23T13:19:03Z</dcterms:modified>
</cp:coreProperties>
</file>