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3" r:id="rId3"/>
    <p:sldId id="311" r:id="rId4"/>
    <p:sldId id="281" r:id="rId5"/>
    <p:sldId id="283" r:id="rId6"/>
    <p:sldId id="312" r:id="rId7"/>
    <p:sldId id="306" r:id="rId8"/>
    <p:sldId id="305" r:id="rId9"/>
    <p:sldId id="313" r:id="rId10"/>
    <p:sldId id="304" r:id="rId11"/>
    <p:sldId id="287" r:id="rId12"/>
    <p:sldId id="303" r:id="rId13"/>
    <p:sldId id="302" r:id="rId14"/>
    <p:sldId id="315" r:id="rId15"/>
    <p:sldId id="300" r:id="rId16"/>
    <p:sldId id="284" r:id="rId17"/>
    <p:sldId id="296" r:id="rId18"/>
    <p:sldId id="291" r:id="rId19"/>
    <p:sldId id="263" r:id="rId20"/>
    <p:sldId id="295" r:id="rId21"/>
    <p:sldId id="285" r:id="rId22"/>
    <p:sldId id="278" r:id="rId23"/>
    <p:sldId id="277" r:id="rId24"/>
    <p:sldId id="318" r:id="rId25"/>
    <p:sldId id="319" r:id="rId26"/>
    <p:sldId id="316" r:id="rId27"/>
    <p:sldId id="320" r:id="rId28"/>
    <p:sldId id="276" r:id="rId29"/>
    <p:sldId id="271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4" d="100"/>
          <a:sy n="74" d="100"/>
        </p:scale>
        <p:origin x="65" y="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23.11.2022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988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Ethiopie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741BB83C-31FD-4C79-B777-76CFE7FEB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DDB1AF-7D2F-4CE1-8F9A-616371367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F3B76173-5AA8-4C66-BB5D-018E21B762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6C4AA5E-EEB4-4860-ABD2-CCF8FA4B686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20521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06029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>
        <p:sndAc>
          <p:stSnd loop="1">
            <p:snd r:embed="rId2" name="Amharic.wav"/>
          </p:stSnd>
        </p:sndAc>
      </p:transition>
    </mc:Choice>
    <mc:Fallback xmlns="">
      <p:transition advClick="0" advTm="16000">
        <p:sndAc>
          <p:stSnd loop="1">
            <p:snd r:embed="rId4" name="Amhar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5740D700-891B-47E4-A1A2-825398333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8CEC11-500C-406F-80D5-91A392D5D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Box 11">
            <a:extLst>
              <a:ext uri="{FF2B5EF4-FFF2-40B4-BE49-F238E27FC236}">
                <a16:creationId xmlns:a16="http://schemas.microsoft.com/office/drawing/2014/main" id="{7A3485F2-3F49-4902-BCAB-4C6C3866F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0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Éthiopie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Ethiopië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Äthiopien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Etiòpia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Etiopija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Etiyopya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Ефіопія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Αιθιο</a:t>
            </a:r>
            <a:r>
              <a:rPr lang="cs-CZ" altLang="cs-CZ" sz="2000" b="1" dirty="0">
                <a:solidFill>
                  <a:srgbClr val="FF0000"/>
                </a:solidFill>
              </a:rPr>
              <a:t>πία</a:t>
            </a:r>
          </a:p>
        </p:txBody>
      </p:sp>
      <p:pic>
        <p:nvPicPr>
          <p:cNvPr id="7" name="Picture 10" descr="V1">
            <a:extLst>
              <a:ext uri="{FF2B5EF4-FFF2-40B4-BE49-F238E27FC236}">
                <a16:creationId xmlns:a16="http://schemas.microsoft.com/office/drawing/2014/main" id="{7569B20F-C8B8-4E23-825B-431E876B4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4654" y="795792"/>
            <a:ext cx="104775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99DFF0F9-0F12-4A23-0B31-7363EB0BFD0B}"/>
              </a:ext>
            </a:extLst>
          </p:cNvPr>
          <p:cNvSpPr/>
          <p:nvPr/>
        </p:nvSpPr>
        <p:spPr>
          <a:xfrm>
            <a:off x="7588349" y="1623945"/>
            <a:ext cx="324036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Ethiopie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13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5A62A81-177C-4395-B60B-1EA6D2E83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13" y="643466"/>
            <a:ext cx="10896600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A394C25-7CE5-4647-A4CC-764474E30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9">
            <a:extLst>
              <a:ext uri="{FF2B5EF4-FFF2-40B4-BE49-F238E27FC236}">
                <a16:creationId xmlns:a16="http://schemas.microsoft.com/office/drawing/2014/main" id="{C59E345B-7652-4E11-9BFF-5F9AE4805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7000D9C-56A1-2C36-98CF-F96ED9743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48681"/>
            <a:ext cx="11022297" cy="568503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7413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7310C5-BDBC-4726-8BFD-87B052B86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1528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53723A-927F-43E8-82E2-6BC08B2D2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C4B1024-1996-4EDB-8066-9D6DDC9AF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406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>
            <a:extLst>
              <a:ext uri="{FF2B5EF4-FFF2-40B4-BE49-F238E27FC236}">
                <a16:creationId xmlns:a16="http://schemas.microsoft.com/office/drawing/2014/main" id="{38A7DBBC-D91E-46B0-8539-10CBB53425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A92A1BB-9DC0-485C-A518-E0F248D25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8" y="643463"/>
            <a:ext cx="10905064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9D512883-47FF-4C88-87B1-2783D6BA2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2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116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DCAA23-DC98-43FF-83EF-E45DC357F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FE6CA81-1100-4A7F-8FFB-7322AEEAC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834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803956-3FAB-44DF-9D3C-F4E1CDADF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91EFFC7-BB96-4CE8-8DDD-787CECB330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93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E71E6B2-E71F-42BB-8CA6-CC49DC954E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7DA8E92-DD44-4157-97A2-B5886CFF0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61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F9AC2B-5C30-4C22-BFB9-08EAC549D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3037855-A310-4D45-A8F2-32B0FE9E60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11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909412-19B7-44A4-ADD7-CEDC6B4CE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8A6CA7-9E1D-40A5-96DA-2B714B5D9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3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7DD0335-BA4E-9E98-5877-F25762C1C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177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82749C-F31B-4A8A-AD37-28D47432D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6CB7BA-B2A9-41BA-B3DA-1486861D1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761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88B0203-48BF-8243-CE7F-CBB96E68B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A82A27-D44E-4706-B912-9E3030251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C06829-0A95-4EC1-BC72-4FE126DBC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7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A2F3CD-B043-43FD-B626-842AB40854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88607F-5AD4-4BD5-838E-A1ABDC87E0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53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9E58B76-2A4A-43C3-970B-65F176AF5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607A2D-F4F8-4222-9F50-EAE2B4A55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5F1FAAD5-35A0-4CAE-B826-EBC6C65D8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35FD175-4442-40E8-BB61-49925C5DA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C9599C9-5CAD-43C7-BCF0-BB5C340F4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F8FFB5-9453-44E6-96C1-D83AAD887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28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B80179-A22D-4A60-9371-62D79AD1F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4C06D0-829F-43F3-A9EB-864DD60F96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34F57D-5B6F-4F51-BF93-12F42675D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09C0A3-7B4F-4DE4-A277-0560E1977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70D403-E387-AB75-FAE8-404CA1713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172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A4BE8C-72F3-A1C4-719B-0EA93B2F8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4029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9D2EA1-9518-13AB-F917-0447AA8AA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496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B45EC4-0A19-B829-57E8-8341808E6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851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7AFDC26-25E1-4155-B6B5-D43AEFADC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0F474C5-B5E3-4542-91B8-021643BBB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F31F1C3C-7411-4A54-94EF-1CC488A7D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CFC6EFC-2F99-417D-852F-6998E2731B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06B70A7-F6D1-7ADF-6AFC-36171FE8CF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28" y="472632"/>
            <a:ext cx="10800172" cy="50958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6F497CD-48AD-450B-91EF-AB6B338B1D40}"/>
              </a:ext>
            </a:extLst>
          </p:cNvPr>
          <p:cNvSpPr/>
          <p:nvPr/>
        </p:nvSpPr>
        <p:spPr>
          <a:xfrm>
            <a:off x="4226253" y="5120773"/>
            <a:ext cx="333212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62B6FA20-67DC-8681-B3C3-E8D7A6F156BD}"/>
              </a:ext>
            </a:extLst>
          </p:cNvPr>
          <p:cNvSpPr/>
          <p:nvPr/>
        </p:nvSpPr>
        <p:spPr>
          <a:xfrm>
            <a:off x="551384" y="509794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0AB1A2C-25A2-525C-70A2-A553B7933760}"/>
              </a:ext>
            </a:extLst>
          </p:cNvPr>
          <p:cNvSpPr/>
          <p:nvPr/>
        </p:nvSpPr>
        <p:spPr>
          <a:xfrm>
            <a:off x="9711851" y="510682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B029DD32-5D18-EF84-3FA0-F3B5FF065A0F}"/>
              </a:ext>
            </a:extLst>
          </p:cNvPr>
          <p:cNvSpPr/>
          <p:nvPr/>
        </p:nvSpPr>
        <p:spPr>
          <a:xfrm>
            <a:off x="0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24BDE5D4-5459-49E9-334B-FBDAC16C2D24}"/>
              </a:ext>
            </a:extLst>
          </p:cNvPr>
          <p:cNvSpPr/>
          <p:nvPr/>
        </p:nvSpPr>
        <p:spPr>
          <a:xfrm>
            <a:off x="8112224" y="43100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65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2022-11-23T14:38:32Z</dcterms:modified>
</cp:coreProperties>
</file>