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81" r:id="rId5"/>
    <p:sldId id="278" r:id="rId6"/>
    <p:sldId id="285" r:id="rId7"/>
    <p:sldId id="264" r:id="rId8"/>
    <p:sldId id="288" r:id="rId9"/>
    <p:sldId id="287" r:id="rId10"/>
    <p:sldId id="302" r:id="rId11"/>
    <p:sldId id="289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08" r:id="rId27"/>
    <p:sldId id="312" r:id="rId28"/>
    <p:sldId id="313" r:id="rId29"/>
    <p:sldId id="311" r:id="rId30"/>
    <p:sldId id="303" r:id="rId31"/>
    <p:sldId id="286" r:id="rId3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74" d="100"/>
          <a:sy n="74" d="100"/>
        </p:scale>
        <p:origin x="65" y="9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3" Type="http://schemas.microsoft.com/office/2007/relationships/hdphoto" Target="../media/hdphoto5.wdp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gif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11.xml"/><Relationship Id="rId4" Type="http://schemas.openxmlformats.org/officeDocument/2006/relationships/image" Target="../media/image3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DECCD75E-A8A7-5A72-5F36-190137362C46}"/>
              </a:ext>
            </a:extLst>
          </p:cNvPr>
          <p:cNvSpPr/>
          <p:nvPr/>
        </p:nvSpPr>
        <p:spPr>
          <a:xfrm>
            <a:off x="0" y="2564904"/>
            <a:ext cx="12192000" cy="255454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Podzim  4  </a:t>
            </a:r>
            <a:r>
              <a:rPr lang="cs-CZ" sz="8000" b="1" cap="none" spc="0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Automne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  <a:p>
            <a:pPr algn="ctr"/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Autumn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721913-FD67-1B59-6AEF-20946183B4D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AFF219FE-17B0-D939-312E-A2F5EB915918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703512" y="1124744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9D41D42B-77DD-B8C2-4B15-5FEB62004A26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044148" y="2348880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utumn melody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Autumn melody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6">
            <a:extLst>
              <a:ext uri="{FF2B5EF4-FFF2-40B4-BE49-F238E27FC236}">
                <a16:creationId xmlns:a16="http://schemas.microsoft.com/office/drawing/2014/main" id="{EAC71606-DA08-EC3D-D479-BC23647D6A8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0" y="6386513"/>
            <a:ext cx="12192000" cy="1046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Autumn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Herfst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Automne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Herbst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Otoño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Outono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Tardor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Toamna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Jesień</a:t>
            </a:r>
            <a:r>
              <a:rPr lang="cs-CZ" altLang="cs-CZ" sz="2000" b="1" dirty="0">
                <a:solidFill>
                  <a:srgbClr val="FF0000"/>
                </a:solidFill>
              </a:rPr>
              <a:t>    Jeseni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Syksy</a:t>
            </a:r>
            <a:r>
              <a:rPr lang="cs-CZ" altLang="cs-CZ" sz="2000" b="1" dirty="0">
                <a:solidFill>
                  <a:srgbClr val="FF0000"/>
                </a:solidFill>
              </a:rPr>
              <a:t>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Ősz</a:t>
            </a:r>
            <a:endParaRPr lang="cs-CZ" altLang="cs-CZ" sz="2000" b="1" dirty="0">
              <a:solidFill>
                <a:srgbClr val="FF0000"/>
              </a:solidFill>
            </a:endParaRPr>
          </a:p>
          <a:p>
            <a:pPr>
              <a:spcBef>
                <a:spcPct val="50000"/>
              </a:spcBef>
            </a:pPr>
            <a:r>
              <a:rPr lang="cs-CZ" altLang="cs-CZ" sz="1400" b="1" dirty="0">
                <a:solidFill>
                  <a:srgbClr val="FF0000"/>
                </a:solidFill>
              </a:rPr>
              <a:t>         </a:t>
            </a:r>
          </a:p>
          <a:p>
            <a:pPr>
              <a:spcBef>
                <a:spcPct val="50000"/>
              </a:spcBef>
            </a:pPr>
            <a:endParaRPr lang="cs-CZ" altLang="cs-CZ" sz="1400" b="1" dirty="0">
              <a:solidFill>
                <a:srgbClr val="FF0000"/>
              </a:solidFill>
            </a:endParaRP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56795E85-2122-E87D-2BE9-064AAF2B92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79"/>
            <a:ext cx="10801200" cy="5837833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5D3FF53E-8542-8D9E-A513-65B28ECA3611}"/>
              </a:ext>
            </a:extLst>
          </p:cNvPr>
          <p:cNvSpPr/>
          <p:nvPr/>
        </p:nvSpPr>
        <p:spPr>
          <a:xfrm>
            <a:off x="5375920" y="4437112"/>
            <a:ext cx="2664296" cy="1600438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Podzim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5400" b="1" spc="50" dirty="0">
                <a:ln w="11430"/>
                <a:solidFill>
                  <a:schemeClr val="accent2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4</a:t>
            </a:r>
            <a:endParaRPr lang="es-ES" sz="5400" b="1" spc="50" dirty="0">
              <a:ln w="11430"/>
              <a:solidFill>
                <a:schemeClr val="accent2">
                  <a:lumMod val="5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2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32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622B96-0057-FD28-1FF0-04B4471BB0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3DF508B-2176-50FE-CAA9-C9D2BFE3D0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1465B75B-6C95-66D8-5507-353D40E04A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8CAD0080-4506-F96D-A8C6-32441A99A8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8B90F2B-43CD-C6FE-4F8C-391866D5A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BAB60D6-9E6D-85BE-C7E7-FFE2A02362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3E5481C-BF74-E757-6153-32EDB2E066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>
            <a:extLst>
              <a:ext uri="{FF2B5EF4-FFF2-40B4-BE49-F238E27FC236}">
                <a16:creationId xmlns:a16="http://schemas.microsoft.com/office/drawing/2014/main" id="{55CC7F8D-D394-A058-18D0-402064DFA9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89DEAF5-2F77-A80F-E104-4F48A3F6CD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639491EF-EA0D-1B18-BAD0-7AA3C9A9A7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880D6C8-8B88-EF25-DBB4-90F394C102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24EEF29-E482-113B-4FDC-C97E0143EC8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E47EB8DC-0A95-A589-A175-185E4A43AA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E5E64316-867B-6FF5-A00D-A07532C3DB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FCC04E1-421E-3AE3-1798-55288E00F5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7EB1B41-1F62-8839-B159-6D878DC7A91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16DF2B98-0F53-137D-3480-E485038848D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904656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34EC74E1-0B0C-0E17-5D9B-47F7C0987A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FA519261-0461-6F2D-8E79-10CCE0853B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880CC326-0662-C219-054C-C6673BC86C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3392" y="548680"/>
            <a:ext cx="10873208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DD266A06-0008-E993-FB1D-11B6040F8E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>
            <a:extLst>
              <a:ext uri="{FF2B5EF4-FFF2-40B4-BE49-F238E27FC236}">
                <a16:creationId xmlns:a16="http://schemas.microsoft.com/office/drawing/2014/main" id="{26B3DFD6-9F48-3741-05DF-FEA13FF240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7">
            <a:extLst>
              <a:ext uri="{FF2B5EF4-FFF2-40B4-BE49-F238E27FC236}">
                <a16:creationId xmlns:a16="http://schemas.microsoft.com/office/drawing/2014/main" id="{2C4FD801-0ABF-497E-9636-E40F5240DD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400" y="548680"/>
            <a:ext cx="10801200" cy="5832648"/>
          </a:xfrm>
          <a:prstGeom prst="rect">
            <a:avLst/>
          </a:prstGeom>
          <a:noFill/>
          <a:ln w="38100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B3475024-C6FC-D0D1-3485-3631A826C7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43203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29D0F75-2D27-E517-4457-F86E613716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610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A6F90AB-8EDD-470E-F215-9F60570D362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450098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DDD4ACF-89A5-AEF3-0419-48138FCE7D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7AA9E512-B48E-4AAD-96B1-EB1616807F3B}"/>
              </a:ext>
            </a:extLst>
          </p:cNvPr>
          <p:cNvSpPr/>
          <p:nvPr/>
        </p:nvSpPr>
        <p:spPr>
          <a:xfrm>
            <a:off x="695400" y="5499795"/>
            <a:ext cx="10801200" cy="86409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7">
            <a:extLst>
              <a:ext uri="{FF2B5EF4-FFF2-40B4-BE49-F238E27FC236}">
                <a16:creationId xmlns:a16="http://schemas.microsoft.com/office/drawing/2014/main" id="{6707F388-5782-44AB-BAD4-119F4267C8E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568494"/>
            <a:ext cx="11784632" cy="6463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cs-CZ" altLang="cs-CZ" b="1" dirty="0">
                <a:solidFill>
                  <a:srgbClr val="FF0000"/>
                </a:solidFill>
              </a:rPr>
              <a:t>          </a:t>
            </a:r>
            <a:r>
              <a:rPr lang="cs-CZ" altLang="cs-CZ" b="1" dirty="0" err="1">
                <a:solidFill>
                  <a:srgbClr val="FF0000"/>
                </a:solidFill>
              </a:rPr>
              <a:t>Látogasson</a:t>
            </a:r>
            <a:r>
              <a:rPr lang="cs-CZ" altLang="cs-CZ" b="1" dirty="0">
                <a:solidFill>
                  <a:srgbClr val="FF0000"/>
                </a:solidFill>
              </a:rPr>
              <a:t> el </a:t>
            </a:r>
            <a:r>
              <a:rPr lang="cs-CZ" altLang="cs-CZ" b="1" dirty="0" err="1">
                <a:solidFill>
                  <a:srgbClr val="FF0000"/>
                </a:solidFill>
              </a:rPr>
              <a:t>hozzám</a:t>
            </a:r>
            <a:r>
              <a:rPr lang="cs-CZ" altLang="cs-CZ" b="1" dirty="0">
                <a:solidFill>
                  <a:srgbClr val="FF0000"/>
                </a:solidFill>
              </a:rPr>
              <a:t>   Visitami    </a:t>
            </a:r>
            <a:r>
              <a:rPr lang="cs-CZ" altLang="cs-CZ" b="1" dirty="0" err="1">
                <a:solidFill>
                  <a:srgbClr val="FF0000"/>
                </a:solidFill>
              </a:rPr>
              <a:t>Odwiedź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mnie</a:t>
            </a:r>
            <a:r>
              <a:rPr lang="cs-CZ" altLang="cs-CZ" b="1" dirty="0">
                <a:solidFill>
                  <a:srgbClr val="FF0000"/>
                </a:solidFill>
              </a:rPr>
              <a:t>   </a:t>
            </a:r>
            <a:r>
              <a:rPr lang="cs-CZ" altLang="cs-CZ" b="1" dirty="0" err="1">
                <a:solidFill>
                  <a:srgbClr val="FF0000"/>
                </a:solidFill>
              </a:rPr>
              <a:t>Besuche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mich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visite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Bezoek</a:t>
            </a:r>
            <a:r>
              <a:rPr lang="cs-CZ" altLang="cs-CZ" b="1" dirty="0">
                <a:solidFill>
                  <a:srgbClr val="FF0000"/>
                </a:solidFill>
              </a:rPr>
              <a:t> </a:t>
            </a:r>
            <a:r>
              <a:rPr lang="cs-CZ" altLang="cs-CZ" b="1" dirty="0" err="1">
                <a:solidFill>
                  <a:srgbClr val="FF0000"/>
                </a:solidFill>
              </a:rPr>
              <a:t>mij</a:t>
            </a:r>
            <a:r>
              <a:rPr lang="cs-CZ" altLang="cs-CZ" b="1" dirty="0">
                <a:solidFill>
                  <a:srgbClr val="FF0000"/>
                </a:solidFill>
              </a:rPr>
              <a:t>  Visit </a:t>
            </a:r>
            <a:r>
              <a:rPr lang="cs-CZ" altLang="cs-CZ" b="1" dirty="0" err="1">
                <a:solidFill>
                  <a:srgbClr val="FF0000"/>
                </a:solidFill>
              </a:rPr>
              <a:t>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  <a:r>
              <a:rPr lang="cs-CZ" altLang="cs-CZ" b="1" dirty="0" err="1">
                <a:solidFill>
                  <a:srgbClr val="FF0000"/>
                </a:solidFill>
              </a:rPr>
              <a:t>Visitez</a:t>
            </a:r>
            <a:r>
              <a:rPr lang="cs-CZ" altLang="cs-CZ" b="1" dirty="0">
                <a:solidFill>
                  <a:srgbClr val="FF0000"/>
                </a:solidFill>
              </a:rPr>
              <a:t> moi </a:t>
            </a:r>
            <a:r>
              <a:rPr lang="cs-CZ" altLang="cs-CZ" b="1" dirty="0" err="1">
                <a:solidFill>
                  <a:srgbClr val="FF0000"/>
                </a:solidFill>
              </a:rPr>
              <a:t>Visítame</a:t>
            </a:r>
            <a:r>
              <a:rPr lang="cs-CZ" altLang="cs-CZ" b="1" dirty="0">
                <a:solidFill>
                  <a:srgbClr val="FF0000"/>
                </a:solidFill>
              </a:rPr>
              <a:t>  </a:t>
            </a:r>
          </a:p>
          <a:p>
            <a:r>
              <a:rPr lang="cs-CZ" altLang="cs-CZ" b="1" dirty="0">
                <a:solidFill>
                  <a:srgbClr val="FF0000"/>
                </a:solidFill>
              </a:rPr>
              <a:t>                                                                                              Navštivte mně :                                                                                        </a:t>
            </a:r>
          </a:p>
        </p:txBody>
      </p:sp>
      <p:pic>
        <p:nvPicPr>
          <p:cNvPr id="11" name="Picture 1" descr="The_End_Animated.gif">
            <a:extLst>
              <a:ext uri="{FF2B5EF4-FFF2-40B4-BE49-F238E27FC236}">
                <a16:creationId xmlns:a16="http://schemas.microsoft.com/office/drawing/2014/main" id="{D1DD575D-F0BD-4898-A7F6-976B64D8F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3472" y="6044718"/>
            <a:ext cx="1029236" cy="5539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6">
            <a:extLst>
              <a:ext uri="{FF2B5EF4-FFF2-40B4-BE49-F238E27FC236}">
                <a16:creationId xmlns:a16="http://schemas.microsoft.com/office/drawing/2014/main" id="{BBA05814-06E4-416B-9647-5B73438DFD7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19292" y="6130642"/>
            <a:ext cx="1618697" cy="5761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Obdélník 7">
            <a:extLst>
              <a:ext uri="{FF2B5EF4-FFF2-40B4-BE49-F238E27FC236}">
                <a16:creationId xmlns:a16="http://schemas.microsoft.com/office/drawing/2014/main" id="{BF1A0B40-D5BC-902F-9717-5D993E871537}"/>
              </a:ext>
            </a:extLst>
          </p:cNvPr>
          <p:cNvSpPr/>
          <p:nvPr/>
        </p:nvSpPr>
        <p:spPr>
          <a:xfrm>
            <a:off x="2372708" y="6598716"/>
            <a:ext cx="7387973" cy="652587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ArchUp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cs-CZ" sz="4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  <a:reflection blurRad="6350" stA="60000" endA="900" endPos="58000" dir="5400000" sy="-100000" algn="bl" rotWithShape="0"/>
              </a:effectLst>
            </a:endParaRPr>
          </a:p>
          <a:p>
            <a:pPr algn="ctr"/>
            <a:r>
              <a:rPr lang="cs-CZ" sz="3600" b="1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  <a:reflection blurRad="6350" stA="60000" endA="900" endPos="58000" dir="5400000" sy="-100000" algn="bl" rotWithShape="0"/>
                </a:effectLst>
              </a:rPr>
              <a:t>www.yatata-blog.eu</a:t>
            </a:r>
          </a:p>
        </p:txBody>
      </p:sp>
      <p:pic>
        <p:nvPicPr>
          <p:cNvPr id="4" name="Obrázek 3">
            <a:extLst>
              <a:ext uri="{FF2B5EF4-FFF2-40B4-BE49-F238E27FC236}">
                <a16:creationId xmlns:a16="http://schemas.microsoft.com/office/drawing/2014/main" id="{BA8AAB75-F3E9-934D-49B7-FB5B2FCE9A5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94108"/>
            <a:ext cx="10801200" cy="507438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5" name="3 Rectángulo">
            <a:extLst>
              <a:ext uri="{FF2B5EF4-FFF2-40B4-BE49-F238E27FC236}">
                <a16:creationId xmlns:a16="http://schemas.microsoft.com/office/drawing/2014/main" id="{D43744C8-B0F8-DB73-5FEE-4BC5393BDFA9}"/>
              </a:ext>
            </a:extLst>
          </p:cNvPr>
          <p:cNvSpPr/>
          <p:nvPr/>
        </p:nvSpPr>
        <p:spPr>
          <a:xfrm>
            <a:off x="4612356" y="4945797"/>
            <a:ext cx="335585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1D0AD485-E39E-60BA-8518-FCE9F62A23AA}"/>
              </a:ext>
            </a:extLst>
          </p:cNvPr>
          <p:cNvSpPr/>
          <p:nvPr/>
        </p:nvSpPr>
        <p:spPr>
          <a:xfrm>
            <a:off x="695399" y="4922163"/>
            <a:ext cx="2934040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Bonne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journée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7" name="3 Rectángulo">
            <a:extLst>
              <a:ext uri="{FF2B5EF4-FFF2-40B4-BE49-F238E27FC236}">
                <a16:creationId xmlns:a16="http://schemas.microsoft.com/office/drawing/2014/main" id="{5BD67697-3330-CB3E-5462-647B29C5A126}"/>
              </a:ext>
            </a:extLst>
          </p:cNvPr>
          <p:cNvSpPr/>
          <p:nvPr/>
        </p:nvSpPr>
        <p:spPr>
          <a:xfrm>
            <a:off x="9552384" y="4933980"/>
            <a:ext cx="1838602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Fijne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dag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10" name="3 Rectángulo">
            <a:extLst>
              <a:ext uri="{FF2B5EF4-FFF2-40B4-BE49-F238E27FC236}">
                <a16:creationId xmlns:a16="http://schemas.microsoft.com/office/drawing/2014/main" id="{3277DFFF-7694-DC3F-8CA0-6337472A49F8}"/>
              </a:ext>
            </a:extLst>
          </p:cNvPr>
          <p:cNvSpPr/>
          <p:nvPr/>
        </p:nvSpPr>
        <p:spPr>
          <a:xfrm>
            <a:off x="695400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Que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tengas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un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buen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3" name="3 Rectángulo">
            <a:extLst>
              <a:ext uri="{FF2B5EF4-FFF2-40B4-BE49-F238E27FC236}">
                <a16:creationId xmlns:a16="http://schemas.microsoft.com/office/drawing/2014/main" id="{A1374EE3-ECF7-0E94-F22B-E43EC4F0B4BF}"/>
              </a:ext>
            </a:extLst>
          </p:cNvPr>
          <p:cNvSpPr/>
          <p:nvPr/>
        </p:nvSpPr>
        <p:spPr>
          <a:xfrm>
            <a:off x="7464152" y="609254"/>
            <a:ext cx="442077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Tenha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um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bom</a:t>
            </a: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 </a:t>
            </a:r>
            <a:r>
              <a:rPr lang="cs-CZ" sz="2800" b="1" spc="38" dirty="0" err="1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cs typeface="Arial" panose="020B0604020202020204" pitchFamily="34" charset="0"/>
              </a:rPr>
              <a:t>dia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cs typeface="Arial" panose="020B0604020202020204" pitchFamily="34" charset="0"/>
            </a:endParaRPr>
          </a:p>
        </p:txBody>
      </p:sp>
      <p:sp>
        <p:nvSpPr>
          <p:cNvPr id="14" name="3 Rectángulo">
            <a:extLst>
              <a:ext uri="{FF2B5EF4-FFF2-40B4-BE49-F238E27FC236}">
                <a16:creationId xmlns:a16="http://schemas.microsoft.com/office/drawing/2014/main" id="{D9967DEE-163F-AA9A-AF1A-012AE0B79AFD}"/>
              </a:ext>
            </a:extLst>
          </p:cNvPr>
          <p:cNvSpPr/>
          <p:nvPr/>
        </p:nvSpPr>
        <p:spPr>
          <a:xfrm>
            <a:off x="4636083" y="1020049"/>
            <a:ext cx="3864781" cy="52322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>
              <a:defRPr/>
            </a:pPr>
            <a:r>
              <a:rPr lang="cs-CZ" sz="2800" b="1" spc="38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Přeji krásný den </a:t>
            </a:r>
            <a:endParaRPr lang="es-ES" sz="2800" b="1" spc="38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8255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300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0000"/>
                            </p:stCondLst>
                            <p:childTnLst>
                              <p:par>
                                <p:cTn id="3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2000"/>
                            </p:stCondLst>
                            <p:childTnLst>
                              <p:par>
                                <p:cTn id="43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14000"/>
                            </p:stCondLst>
                            <p:childTnLst>
                              <p:par>
                                <p:cTn id="4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>
                            <p:stCondLst>
                              <p:cond delay="16000"/>
                            </p:stCondLst>
                            <p:childTnLst>
                              <p:par>
                                <p:cTn id="5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8" grpId="0"/>
      <p:bldP spid="5" grpId="0"/>
      <p:bldP spid="6" grpId="0"/>
      <p:bldP spid="7" grpId="0"/>
      <p:bldP spid="10" grpId="0"/>
      <p:bldP spid="13" grpId="0"/>
      <p:bldP spid="14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235</TotalTime>
  <Words>76</Words>
  <Application>Microsoft Office PowerPoint</Application>
  <PresentationFormat>Širokoúhlá obrazovka</PresentationFormat>
  <Paragraphs>18</Paragraphs>
  <Slides>31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7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86</cp:revision>
  <dcterms:created xsi:type="dcterms:W3CDTF">2020-02-21T13:54:42Z</dcterms:created>
  <dcterms:modified xsi:type="dcterms:W3CDTF">2022-11-22T12:30:06Z</dcterms:modified>
</cp:coreProperties>
</file>