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1" r:id="rId12"/>
    <p:sldId id="299" r:id="rId13"/>
    <p:sldId id="300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08" r:id="rId26"/>
    <p:sldId id="311" r:id="rId27"/>
    <p:sldId id="312" r:id="rId28"/>
    <p:sldId id="314" r:id="rId29"/>
    <p:sldId id="313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4" d="100"/>
          <a:sy n="74" d="100"/>
        </p:scale>
        <p:origin x="65" y="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FCB21EC-6A5F-2601-EF46-F3B65ABBF1C4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Vojenská vozidla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Military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vehicles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249D97-F995-495E-E6EF-FB11555028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1205D56-983C-C15E-3930-BCD5B984B59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B66AD49-0A6F-7050-B66B-83BCBD03190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212261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atrik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Matri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493ADAB-9858-2F30-1CBD-9C2EEFD0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949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7CE4602-278C-E213-8E29-4DFB8F14A50E}"/>
              </a:ext>
            </a:extLst>
          </p:cNvPr>
          <p:cNvSpPr/>
          <p:nvPr/>
        </p:nvSpPr>
        <p:spPr>
          <a:xfrm>
            <a:off x="418692" y="692696"/>
            <a:ext cx="610935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Vojenská vozidla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56D1B30-657E-DAB5-1BF7-DD70CDE32A06}"/>
              </a:ext>
            </a:extLst>
          </p:cNvPr>
          <p:cNvSpPr/>
          <p:nvPr/>
        </p:nvSpPr>
        <p:spPr>
          <a:xfrm>
            <a:off x="839416" y="5229200"/>
            <a:ext cx="453650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Military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cs-CZ" sz="32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vehicles</a:t>
            </a: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E1FDC1-D875-5C13-5DE2-00EDFB0EEB94}"/>
              </a:ext>
            </a:extLst>
          </p:cNvPr>
          <p:cNvSpPr/>
          <p:nvPr/>
        </p:nvSpPr>
        <p:spPr>
          <a:xfrm>
            <a:off x="0" y="5979108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FC0AC5E3-FDD5-5951-E91B-32FD473A45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5996226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Military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vehicles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Véhicules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militaires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Militaire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voertuigen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Militärische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Fahrzeuge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Pojazdy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wojskowe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Veicoli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militari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Vehículos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Veículos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Vehicule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militare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Katonai</a:t>
            </a:r>
            <a:r>
              <a:rPr lang="cs-CZ" altLang="cs-CZ" sz="2000" b="1" dirty="0">
                <a:solidFill>
                  <a:srgbClr val="FF0000"/>
                </a:solidFill>
              </a:rPr>
              <a:t> </a:t>
            </a:r>
            <a:r>
              <a:rPr lang="cs-CZ" altLang="cs-CZ" sz="2000" b="1" dirty="0" err="1">
                <a:solidFill>
                  <a:srgbClr val="FF0000"/>
                </a:solidFill>
              </a:rPr>
              <a:t>járművek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כלי רכב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 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צבאיים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98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25A0B0-CEF6-54EB-19E6-925AACE35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ACCECC8-D6D7-4BFA-86D4-EBB0CB67A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E4A878-19CC-4A62-93CF-3AF9CAD04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84EA49-4829-A9B8-078E-95F17BCC9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5E90E1-B03F-0AEB-744A-37A38C781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AE1B47-0FBC-DFCC-2B7E-F562EEF07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3CE832-FB14-CA5F-0FCD-3688955B6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1FBF10-FE87-E795-8631-2BED1F809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28CF0E-45E5-881E-526E-63380C6E1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6097B8-0B9C-86CF-7915-98567A5CC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566807-DE9F-5822-38A0-351614785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DA025A-71F3-30F7-A9E5-84AFE5657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F1941AE-AEEC-18DE-1868-96202C3A9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B991C7C9-A1CE-E317-7758-B776AB273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7ADFE7-4CC9-73FC-B2E0-123DE2858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AAEB5B9-08F9-80DB-5F30-D3FF05FA8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DB405393-F042-16D7-95E1-A1872A557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B33A479-7920-3431-E3CC-FF20F016B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6E1F22-670D-5683-C69F-F04AB0852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E08DBC-1196-B806-190B-9318895E9B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AE7114-8385-FA83-4FF2-93E29952B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810C43-2F7A-4542-26A0-76AA70663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62A0F8-EDE8-BA10-E3A1-E9523510D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05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6BE974-BE24-612C-0B79-3E672290F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2372"/>
            <a:ext cx="10801200" cy="58909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958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BC630D-B593-659D-D2D4-8F0113CE5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280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026246-BC2F-13B3-B1FC-189FE863F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9151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CEEF44-B752-12EF-E5DE-2A6B49B160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0BFCDF8-6C31-FB47-EBBA-F40A626E72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499"/>
            <a:ext cx="10801200" cy="505599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54BCE99-BB94-1502-A053-0BA66AB69124}"/>
              </a:ext>
            </a:extLst>
          </p:cNvPr>
          <p:cNvSpPr/>
          <p:nvPr/>
        </p:nvSpPr>
        <p:spPr>
          <a:xfrm>
            <a:off x="4511824" y="5086226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9DD7F088-3943-7229-9FC8-3725CA3950C2}"/>
              </a:ext>
            </a:extLst>
          </p:cNvPr>
          <p:cNvSpPr/>
          <p:nvPr/>
        </p:nvSpPr>
        <p:spPr>
          <a:xfrm>
            <a:off x="695399" y="5086225"/>
            <a:ext cx="288032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2C1AA99-BFF2-C792-BCE3-8F485AE62621}"/>
              </a:ext>
            </a:extLst>
          </p:cNvPr>
          <p:cNvSpPr/>
          <p:nvPr/>
        </p:nvSpPr>
        <p:spPr>
          <a:xfrm>
            <a:off x="9599387" y="502581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64406BCD-3F08-2226-890D-3CDFCCFBECAE}"/>
              </a:ext>
            </a:extLst>
          </p:cNvPr>
          <p:cNvSpPr/>
          <p:nvPr/>
        </p:nvSpPr>
        <p:spPr>
          <a:xfrm>
            <a:off x="407441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3371CEEA-06EA-5FE7-AB26-69B38165DAEA}"/>
              </a:ext>
            </a:extLst>
          </p:cNvPr>
          <p:cNvSpPr/>
          <p:nvPr/>
        </p:nvSpPr>
        <p:spPr>
          <a:xfrm>
            <a:off x="7789231" y="440566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42052120-543F-C500-485B-9B7FBB5F5872}"/>
              </a:ext>
            </a:extLst>
          </p:cNvPr>
          <p:cNvSpPr/>
          <p:nvPr/>
        </p:nvSpPr>
        <p:spPr>
          <a:xfrm>
            <a:off x="4727848" y="45895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319</TotalTime>
  <Words>87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2022-11-20T09:23:52Z</dcterms:modified>
</cp:coreProperties>
</file>