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5" d="100"/>
          <a:sy n="75" d="100"/>
        </p:scale>
        <p:origin x="744" y="7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gif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4.png"/><Relationship Id="rId28" Type="http://schemas.openxmlformats.org/officeDocument/2006/relationships/image" Target="../media/image19.gif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image" Target="../media/image13.png"/><Relationship Id="rId27" Type="http://schemas.openxmlformats.org/officeDocument/2006/relationships/image" Target="../media/image18.gif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53BBFC5C-D911-44EC-E469-7610660E6D16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56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/>
              <a:t>Rád som sa túlal</a:t>
            </a:r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56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05. Chodila som po záhradke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07. Okolo mlyna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06. Pod Inovcom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2" name="08. Na Petrankach v poli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04. Žala som trávičku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03. Dedinka moja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02. V podolinskej kasárni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01. Rád som sa túlal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8748" y="1402487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489860" y="1566513"/>
            <a:ext cx="400600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and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slovak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accordions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82974" y="3859554"/>
            <a:ext cx="1253735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Petrankach v poli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53572" y="3897722"/>
            <a:ext cx="108056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Žala som trávičku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30804" y="3145186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Dedinka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moja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03309" y="2183071"/>
            <a:ext cx="1267087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podolinskej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kasárni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62829" y="1635169"/>
            <a:ext cx="130387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Rád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som</a:t>
            </a:r>
            <a:endParaRPr lang="cs-CZ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túlal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312993" y="2341130"/>
            <a:ext cx="105149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Inovcom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322957" y="1542416"/>
            <a:ext cx="1138551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Chodila </a:t>
            </a:r>
          </a:p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som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po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záhradke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317747" y="3170901"/>
            <a:ext cx="1146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Okolo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mlyna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0" name="Obrázek 13">
            <a:extLst>
              <a:ext uri="{FF2B5EF4-FFF2-40B4-BE49-F238E27FC236}">
                <a16:creationId xmlns:a16="http://schemas.microsoft.com/office/drawing/2014/main" id="{F1B6ED06-4A24-40AA-AF49-D34D0349C5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475" y="4600906"/>
            <a:ext cx="839044" cy="747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" name="Obrázek 13">
            <a:extLst>
              <a:ext uri="{FF2B5EF4-FFF2-40B4-BE49-F238E27FC236}">
                <a16:creationId xmlns:a16="http://schemas.microsoft.com/office/drawing/2014/main" id="{E059F1F1-F120-428B-81DF-EEE2CA0369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7648" y="4600905"/>
            <a:ext cx="839044" cy="747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5" name="3 Rectángulo">
            <a:extLst>
              <a:ext uri="{FF2B5EF4-FFF2-40B4-BE49-F238E27FC236}">
                <a16:creationId xmlns:a16="http://schemas.microsoft.com/office/drawing/2014/main" id="{F4BE5523-C0BC-43A2-8FAE-1873FA271106}"/>
              </a:ext>
            </a:extLst>
          </p:cNvPr>
          <p:cNvSpPr/>
          <p:nvPr/>
        </p:nvSpPr>
        <p:spPr>
          <a:xfrm>
            <a:off x="-4086" y="6083294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7" name="Picture 10">
            <a:extLst>
              <a:ext uri="{FF2B5EF4-FFF2-40B4-BE49-F238E27FC236}">
                <a16:creationId xmlns:a16="http://schemas.microsoft.com/office/drawing/2014/main" id="{3F976CE1-6901-46BF-9603-E72A2F8FE34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3326" y="4652971"/>
            <a:ext cx="624141" cy="624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" name="Picture 10">
            <a:extLst>
              <a:ext uri="{FF2B5EF4-FFF2-40B4-BE49-F238E27FC236}">
                <a16:creationId xmlns:a16="http://schemas.microsoft.com/office/drawing/2014/main" id="{92255FAC-E9D6-490C-A419-65BF845A954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941" y="4666639"/>
            <a:ext cx="624141" cy="624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630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08. Na Petrankach v poli.wav"/>
          </p:stSnd>
        </p:sndAc>
      </p:transition>
    </mc:Choice>
    <mc:Fallback xmlns="">
      <p:transition spd="slow" advClick="0">
        <p:sndAc>
          <p:stSnd>
            <p:snd r:embed="rId30" name="08. Na Petrankach v pol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269</TotalTime>
  <Words>90</Words>
  <Application>Microsoft Office PowerPoint</Application>
  <PresentationFormat>Předvádění na obrazovce (4:3)</PresentationFormat>
  <Paragraphs>50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70</cp:revision>
  <dcterms:created xsi:type="dcterms:W3CDTF">2020-02-21T13:54:42Z</dcterms:created>
  <dcterms:modified xsi:type="dcterms:W3CDTF">2022-11-20T10:23:15Z</dcterms:modified>
</cp:coreProperties>
</file>