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4.pn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image" Target="../media/image13.png"/><Relationship Id="rId27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FA5C6A7-EE69-419A-ABA2-87CE0B2CE05C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/>
              <a:t>Nad Lužnicí svítá</a:t>
            </a:r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55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4. U těch třeboňských kasáren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7. Mysliveče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6. Chaloupky pod horama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2" name="8. Pluj, obláčku, pluj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5. Do háječ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. Nad Lužnicí svítá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. Vzpomínka na Šumavu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. Lesácká polka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7" name="Obrázek 76">
            <a:extLst>
              <a:ext uri="{FF2B5EF4-FFF2-40B4-BE49-F238E27FC236}">
                <a16:creationId xmlns:a16="http://schemas.microsoft.com/office/drawing/2014/main" id="{51CA3810-3AA1-4C06-9B47-0FD159D3F2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37" y="1386904"/>
            <a:ext cx="180322" cy="167442"/>
          </a:xfrm>
          <a:prstGeom prst="rect">
            <a:avLst/>
          </a:prstGeom>
        </p:spPr>
      </p:pic>
      <p:pic>
        <p:nvPicPr>
          <p:cNvPr id="78" name="Obrázek 77">
            <a:extLst>
              <a:ext uri="{FF2B5EF4-FFF2-40B4-BE49-F238E27FC236}">
                <a16:creationId xmlns:a16="http://schemas.microsoft.com/office/drawing/2014/main" id="{3F1B3B5B-CB0F-481A-89D4-578D510531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739" y="1402901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789032" y="1538519"/>
            <a:ext cx="3793602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68154" y="3812544"/>
            <a:ext cx="1186225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Pluj,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obláčku, pluj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7227322" y="1488567"/>
            <a:ext cx="13034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těch třeboňských kasáren</a:t>
            </a: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42328" y="3020423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Nad Lužnicí svítá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619281" y="2180772"/>
            <a:ext cx="1267087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Vzpomínka na 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Šumavu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62079" y="1607675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Lesácká polka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40319" y="2272231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Chaloupky pod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horama</a:t>
            </a: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39804" y="3934293"/>
            <a:ext cx="1035046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es-E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háječku</a:t>
            </a:r>
          </a:p>
        </p:txBody>
      </p:sp>
      <p:pic>
        <p:nvPicPr>
          <p:cNvPr id="38" name="Picture 25">
            <a:extLst>
              <a:ext uri="{FF2B5EF4-FFF2-40B4-BE49-F238E27FC236}">
                <a16:creationId xmlns:a16="http://schemas.microsoft.com/office/drawing/2014/main" id="{52C107B5-3D7D-4617-B421-573204113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84144">
            <a:off x="6907134" y="4179561"/>
            <a:ext cx="1225550" cy="138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" name="Picture 25">
            <a:extLst>
              <a:ext uri="{FF2B5EF4-FFF2-40B4-BE49-F238E27FC236}">
                <a16:creationId xmlns:a16="http://schemas.microsoft.com/office/drawing/2014/main" id="{802BA50B-F4EB-40EF-B475-561AD3B3A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V="1">
            <a:off x="949453" y="4251041"/>
            <a:ext cx="1225550" cy="133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4C29F700-4B51-4A8F-9D26-C6844FB996E5}"/>
              </a:ext>
            </a:extLst>
          </p:cNvPr>
          <p:cNvSpPr/>
          <p:nvPr/>
        </p:nvSpPr>
        <p:spPr>
          <a:xfrm>
            <a:off x="13855" y="6055312"/>
            <a:ext cx="91440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2" name="3 Rectángulo">
            <a:extLst>
              <a:ext uri="{FF2B5EF4-FFF2-40B4-BE49-F238E27FC236}">
                <a16:creationId xmlns:a16="http://schemas.microsoft.com/office/drawing/2014/main" id="{614B93F9-A96B-4015-94BA-95404D2F9C97}"/>
              </a:ext>
            </a:extLst>
          </p:cNvPr>
          <p:cNvSpPr/>
          <p:nvPr/>
        </p:nvSpPr>
        <p:spPr>
          <a:xfrm>
            <a:off x="7268154" y="3273305"/>
            <a:ext cx="1233518" cy="31517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Mysliveček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630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8. Pluj, obláčku, pluj.wav"/>
          </p:stSnd>
        </p:sndAc>
      </p:transition>
    </mc:Choice>
    <mc:Fallback xmlns="">
      <p:transition spd="slow" advClick="0">
        <p:sndAc>
          <p:stSnd>
            <p:snd r:embed="rId29" name="8. Pluj, obláčku, plu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251</TotalTime>
  <Words>87</Words>
  <Application>Microsoft Office PowerPoint</Application>
  <PresentationFormat>Předvádění na obrazovce (4:3)</PresentationFormat>
  <Paragraphs>51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2022-11-20T10:17:57Z</dcterms:modified>
</cp:coreProperties>
</file>