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5" d="100"/>
          <a:sy n="75" d="100"/>
        </p:scale>
        <p:origin x="744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5.gif"/><Relationship Id="rId18" Type="http://schemas.openxmlformats.org/officeDocument/2006/relationships/image" Target="../media/image10.gif"/><Relationship Id="rId3" Type="http://schemas.openxmlformats.org/officeDocument/2006/relationships/image" Target="../media/image1.gif"/><Relationship Id="rId21" Type="http://schemas.openxmlformats.org/officeDocument/2006/relationships/audio" Target="../media/audio1.wav"/><Relationship Id="rId7" Type="http://schemas.openxmlformats.org/officeDocument/2006/relationships/audio" Target="../media/audio4.wav"/><Relationship Id="rId12" Type="http://schemas.openxmlformats.org/officeDocument/2006/relationships/image" Target="../media/image4.png"/><Relationship Id="rId17" Type="http://schemas.openxmlformats.org/officeDocument/2006/relationships/image" Target="../media/image9.png"/><Relationship Id="rId2" Type="http://schemas.openxmlformats.org/officeDocument/2006/relationships/audio" Target="../media/audio1.wav"/><Relationship Id="rId16" Type="http://schemas.openxmlformats.org/officeDocument/2006/relationships/image" Target="../media/image8.gif"/><Relationship Id="rId20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3.png"/><Relationship Id="rId5" Type="http://schemas.openxmlformats.org/officeDocument/2006/relationships/image" Target="../media/image2.gif"/><Relationship Id="rId15" Type="http://schemas.openxmlformats.org/officeDocument/2006/relationships/image" Target="../media/image7.gif"/><Relationship Id="rId10" Type="http://schemas.openxmlformats.org/officeDocument/2006/relationships/audio" Target="../media/audio7.wav"/><Relationship Id="rId19" Type="http://schemas.openxmlformats.org/officeDocument/2006/relationships/image" Target="../media/image11.gif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703B6FA-E336-D0D7-912E-3B8F01375C47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9" name="Picture 20">
            <a:hlinkClick r:id="" action="ppaction://noaction">
              <a:snd r:embed="rId4" name="1.Muzikanti z Moravy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882" y="1880981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7.Na tom vršku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6" name="3.Cestička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7" name="4.Namluvil jsem sobě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8" name="2.Na Šumavě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9" name="5.Veselá heligonka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0" name="6.Na lavičke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9291" y="1855650"/>
            <a:ext cx="9234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Muzikanti z Moravy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7916" y="3060983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Namluvil jsem sobě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213" y="4896423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Na lavičke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1198" y="3726152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Cestička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2489" y="5398509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Na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tom vršku</a:t>
            </a: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8996" y="4239403"/>
            <a:ext cx="10784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Veselá heligonka</a:t>
            </a: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713" y="2549673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574" y="1740973"/>
            <a:ext cx="644510" cy="644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755" y="3944080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sp>
        <p:nvSpPr>
          <p:cNvPr id="67" name="Rectangle 19">
            <a:extLst>
              <a:ext uri="{FF2B5EF4-FFF2-40B4-BE49-F238E27FC236}">
                <a16:creationId xmlns:a16="http://schemas.microsoft.com/office/drawing/2014/main" id="{6C6ED06B-B1DB-4507-B902-D4309B4E0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4" name="AutoShape 32">
            <a:extLst>
              <a:ext uri="{FF2B5EF4-FFF2-40B4-BE49-F238E27FC236}">
                <a16:creationId xmlns:a16="http://schemas.microsoft.com/office/drawing/2014/main" id="{934F1174-E84F-41F8-A4E0-562BA901B5A2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18976" y="749208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5" name="AutoShape 32">
            <a:extLst>
              <a:ext uri="{FF2B5EF4-FFF2-40B4-BE49-F238E27FC236}">
                <a16:creationId xmlns:a16="http://schemas.microsoft.com/office/drawing/2014/main" id="{95C1C33F-B64A-4B61-AF81-E59E3FFD6E4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848244" y="756582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84" name="Picture 6">
            <a:extLst>
              <a:ext uri="{FF2B5EF4-FFF2-40B4-BE49-F238E27FC236}">
                <a16:creationId xmlns:a16="http://schemas.microsoft.com/office/drawing/2014/main" id="{E6108BC5-1775-48D7-8DFE-B90CCA03E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92" y="1341408"/>
            <a:ext cx="7624210" cy="259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ál 2">
            <a:extLst>
              <a:ext uri="{FF2B5EF4-FFF2-40B4-BE49-F238E27FC236}">
                <a16:creationId xmlns:a16="http://schemas.microsoft.com/office/drawing/2014/main" id="{EE913246-A150-419F-83CF-EB9E61A5A90D}"/>
              </a:ext>
            </a:extLst>
          </p:cNvPr>
          <p:cNvSpPr/>
          <p:nvPr/>
        </p:nvSpPr>
        <p:spPr>
          <a:xfrm>
            <a:off x="261542" y="129930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Text Box 45">
            <a:extLst>
              <a:ext uri="{FF2B5EF4-FFF2-40B4-BE49-F238E27FC236}">
                <a16:creationId xmlns:a16="http://schemas.microsoft.com/office/drawing/2014/main" id="{AB078920-D4F1-4645-8460-8C3B47C95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144" y="1330269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88" name="Obrázek 87">
            <a:extLst>
              <a:ext uri="{FF2B5EF4-FFF2-40B4-BE49-F238E27FC236}">
                <a16:creationId xmlns:a16="http://schemas.microsoft.com/office/drawing/2014/main" id="{27BA883A-0652-4A51-BBA4-A3BD6123492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767" y="1248869"/>
            <a:ext cx="472554" cy="429594"/>
          </a:xfrm>
          <a:prstGeom prst="rect">
            <a:avLst/>
          </a:prstGeom>
        </p:spPr>
      </p:pic>
      <p:pic>
        <p:nvPicPr>
          <p:cNvPr id="89" name="Obrázek 88">
            <a:extLst>
              <a:ext uri="{FF2B5EF4-FFF2-40B4-BE49-F238E27FC236}">
                <a16:creationId xmlns:a16="http://schemas.microsoft.com/office/drawing/2014/main" id="{84971A7D-8F5C-454D-9602-F9AE5675B5E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483" y="1313470"/>
            <a:ext cx="330431" cy="300391"/>
          </a:xfrm>
          <a:prstGeom prst="rect">
            <a:avLst/>
          </a:prstGeom>
        </p:spPr>
      </p:pic>
      <p:pic>
        <p:nvPicPr>
          <p:cNvPr id="90" name="Obrázek 89">
            <a:extLst>
              <a:ext uri="{FF2B5EF4-FFF2-40B4-BE49-F238E27FC236}">
                <a16:creationId xmlns:a16="http://schemas.microsoft.com/office/drawing/2014/main" id="{E1A78973-ACDD-4105-B7D8-6ED6DB3FD31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356" y="1313470"/>
            <a:ext cx="330431" cy="300391"/>
          </a:xfrm>
          <a:prstGeom prst="rect">
            <a:avLst/>
          </a:prstGeom>
        </p:spPr>
      </p:pic>
      <p:sp>
        <p:nvSpPr>
          <p:cNvPr id="94" name="Ovál 93">
            <a:extLst>
              <a:ext uri="{FF2B5EF4-FFF2-40B4-BE49-F238E27FC236}">
                <a16:creationId xmlns:a16="http://schemas.microsoft.com/office/drawing/2014/main" id="{F0F6BB62-B030-48EE-9CC2-1F198054EA52}"/>
              </a:ext>
            </a:extLst>
          </p:cNvPr>
          <p:cNvSpPr/>
          <p:nvPr/>
        </p:nvSpPr>
        <p:spPr>
          <a:xfrm>
            <a:off x="6968005" y="127069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Text Box 45">
            <a:extLst>
              <a:ext uri="{FF2B5EF4-FFF2-40B4-BE49-F238E27FC236}">
                <a16:creationId xmlns:a16="http://schemas.microsoft.com/office/drawing/2014/main" id="{71C7B47E-2452-4FE8-864F-3BDEFADB22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8487" y="1303820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96" name="Obrázek 95">
            <a:extLst>
              <a:ext uri="{FF2B5EF4-FFF2-40B4-BE49-F238E27FC236}">
                <a16:creationId xmlns:a16="http://schemas.microsoft.com/office/drawing/2014/main" id="{EFD30C4E-F694-4EBE-90EB-63AF521DC18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582" y="3576071"/>
            <a:ext cx="330431" cy="300391"/>
          </a:xfrm>
          <a:prstGeom prst="rect">
            <a:avLst/>
          </a:prstGeom>
        </p:spPr>
      </p:pic>
      <p:pic>
        <p:nvPicPr>
          <p:cNvPr id="98" name="Obrázek 97">
            <a:extLst>
              <a:ext uri="{FF2B5EF4-FFF2-40B4-BE49-F238E27FC236}">
                <a16:creationId xmlns:a16="http://schemas.microsoft.com/office/drawing/2014/main" id="{9E62E46F-2D80-4817-87A5-DCCEF31BC9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365" y="5531052"/>
            <a:ext cx="330431" cy="30039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26780A7-8F55-42F1-98C0-43384483C13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91" y="1882563"/>
            <a:ext cx="4857587" cy="4120775"/>
          </a:xfrm>
          <a:prstGeom prst="rect">
            <a:avLst/>
          </a:prstGeom>
        </p:spPr>
      </p:pic>
      <p:sp>
        <p:nvSpPr>
          <p:cNvPr id="12" name="Obdélník: se zakulacenými rohy 11">
            <a:extLst>
              <a:ext uri="{FF2B5EF4-FFF2-40B4-BE49-F238E27FC236}">
                <a16:creationId xmlns:a16="http://schemas.microsoft.com/office/drawing/2014/main" id="{C752103A-98E6-4007-90A2-AD5951670CC1}"/>
              </a:ext>
            </a:extLst>
          </p:cNvPr>
          <p:cNvSpPr/>
          <p:nvPr/>
        </p:nvSpPr>
        <p:spPr>
          <a:xfrm rot="9625190">
            <a:off x="1735285" y="2450456"/>
            <a:ext cx="382488" cy="3369517"/>
          </a:xfrm>
          <a:prstGeom prst="roundRect">
            <a:avLst/>
          </a:prstGeom>
          <a:solidFill>
            <a:srgbClr val="EAC49A"/>
          </a:solidFill>
          <a:ln>
            <a:solidFill>
              <a:srgbClr val="F1DA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Hvězda: pěticípá 67">
            <a:extLst>
              <a:ext uri="{FF2B5EF4-FFF2-40B4-BE49-F238E27FC236}">
                <a16:creationId xmlns:a16="http://schemas.microsoft.com/office/drawing/2014/main" id="{E38162F8-DAEA-42F6-84BC-3F31E17A6699}"/>
              </a:ext>
            </a:extLst>
          </p:cNvPr>
          <p:cNvSpPr/>
          <p:nvPr/>
        </p:nvSpPr>
        <p:spPr>
          <a:xfrm rot="20790893">
            <a:off x="1268996" y="2646945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Hvězda: pěticípá 68">
            <a:extLst>
              <a:ext uri="{FF2B5EF4-FFF2-40B4-BE49-F238E27FC236}">
                <a16:creationId xmlns:a16="http://schemas.microsoft.com/office/drawing/2014/main" id="{E283655E-333A-4C8A-B252-2EEB7349EB60}"/>
              </a:ext>
            </a:extLst>
          </p:cNvPr>
          <p:cNvSpPr/>
          <p:nvPr/>
        </p:nvSpPr>
        <p:spPr>
          <a:xfrm rot="20790893">
            <a:off x="2231297" y="5338316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EAC4CD00-7468-447F-AA26-06E34D1DD1F8}"/>
              </a:ext>
            </a:extLst>
          </p:cNvPr>
          <p:cNvSpPr txBox="1"/>
          <p:nvPr/>
        </p:nvSpPr>
        <p:spPr>
          <a:xfrm rot="20477293">
            <a:off x="1866800" y="3232320"/>
            <a:ext cx="3162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y</a:t>
            </a:r>
          </a:p>
          <a:p>
            <a:r>
              <a:rPr lang="cs-CZ" b="1" dirty="0"/>
              <a:t>a</a:t>
            </a:r>
          </a:p>
          <a:p>
            <a:r>
              <a:rPr lang="cs-CZ" b="1" dirty="0"/>
              <a:t>t</a:t>
            </a:r>
          </a:p>
          <a:p>
            <a:r>
              <a:rPr lang="cs-CZ" b="1" dirty="0"/>
              <a:t>a</a:t>
            </a:r>
          </a:p>
          <a:p>
            <a:r>
              <a:rPr lang="cs-CZ" b="1" dirty="0"/>
              <a:t>t</a:t>
            </a:r>
          </a:p>
          <a:p>
            <a:r>
              <a:rPr lang="cs-CZ" b="1" dirty="0"/>
              <a:t>a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A3F2EBDB-375D-4D3B-8581-BFDA91ED3BB0}"/>
              </a:ext>
            </a:extLst>
          </p:cNvPr>
          <p:cNvSpPr/>
          <p:nvPr/>
        </p:nvSpPr>
        <p:spPr>
          <a:xfrm rot="20790893">
            <a:off x="1427226" y="3043736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A4A8AEFD-E106-45C5-8582-853280A2F224}"/>
              </a:ext>
            </a:extLst>
          </p:cNvPr>
          <p:cNvSpPr/>
          <p:nvPr/>
        </p:nvSpPr>
        <p:spPr>
          <a:xfrm rot="20790893">
            <a:off x="2100853" y="4972927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3" name="Picture 14">
            <a:extLst>
              <a:ext uri="{FF2B5EF4-FFF2-40B4-BE49-F238E27FC236}">
                <a16:creationId xmlns:a16="http://schemas.microsoft.com/office/drawing/2014/main" id="{E288E195-719A-4251-905A-5606DE53414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2269845" y="5408303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14">
            <a:extLst>
              <a:ext uri="{FF2B5EF4-FFF2-40B4-BE49-F238E27FC236}">
                <a16:creationId xmlns:a16="http://schemas.microsoft.com/office/drawing/2014/main" id="{DF9F7032-BE9D-471D-93EA-481067CD717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2152317" y="5036392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14">
            <a:extLst>
              <a:ext uri="{FF2B5EF4-FFF2-40B4-BE49-F238E27FC236}">
                <a16:creationId xmlns:a16="http://schemas.microsoft.com/office/drawing/2014/main" id="{0D852482-6FDD-4FC0-BA04-59F758ED61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1483146" y="3097097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14">
            <a:extLst>
              <a:ext uri="{FF2B5EF4-FFF2-40B4-BE49-F238E27FC236}">
                <a16:creationId xmlns:a16="http://schemas.microsoft.com/office/drawing/2014/main" id="{ECA8D55E-FD8D-4E98-8327-7B7CBE73C3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1313975" y="2707948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C0B76CDB-9E77-4B25-8275-863B10E003F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327443" y="4502946"/>
            <a:ext cx="294090" cy="297591"/>
          </a:xfrm>
          <a:prstGeom prst="rect">
            <a:avLst/>
          </a:prstGeom>
        </p:spPr>
      </p:pic>
      <p:sp>
        <p:nvSpPr>
          <p:cNvPr id="80" name="AutoShape 32">
            <a:extLst>
              <a:ext uri="{FF2B5EF4-FFF2-40B4-BE49-F238E27FC236}">
                <a16:creationId xmlns:a16="http://schemas.microsoft.com/office/drawing/2014/main" id="{3F5C82CC-16DA-4602-A1F9-DB2733CA1883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7979234" y="2200880"/>
            <a:ext cx="465772" cy="419438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81" name="Obrázek 80">
            <a:extLst>
              <a:ext uri="{FF2B5EF4-FFF2-40B4-BE49-F238E27FC236}">
                <a16:creationId xmlns:a16="http://schemas.microsoft.com/office/drawing/2014/main" id="{A60C21C3-F3D4-4A5D-96FE-4FC0F942674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049159" y="2282979"/>
            <a:ext cx="294090" cy="297591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959F49B8-5B59-4039-AF81-A7D9081D0C4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470" y="2282979"/>
            <a:ext cx="835050" cy="1789979"/>
          </a:xfrm>
          <a:prstGeom prst="rect">
            <a:avLst/>
          </a:prstGeom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BC2C7CE4-F3DD-4B1D-AF45-FB34840400BF}"/>
              </a:ext>
            </a:extLst>
          </p:cNvPr>
          <p:cNvSpPr/>
          <p:nvPr/>
        </p:nvSpPr>
        <p:spPr>
          <a:xfrm>
            <a:off x="-468560" y="601909"/>
            <a:ext cx="96125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53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" name="Picture 26">
            <a:extLst>
              <a:ext uri="{FF2B5EF4-FFF2-40B4-BE49-F238E27FC236}">
                <a16:creationId xmlns:a16="http://schemas.microsoft.com/office/drawing/2014/main" id="{C8ED8916-2D2C-47EA-947D-9B86C91B575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936" y="1380280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6">
            <a:extLst>
              <a:ext uri="{FF2B5EF4-FFF2-40B4-BE49-F238E27FC236}">
                <a16:creationId xmlns:a16="http://schemas.microsoft.com/office/drawing/2014/main" id="{99512264-8CC8-48FB-8F4E-A04CF4B6F8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531" y="1380280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6">
            <a:extLst>
              <a:ext uri="{FF2B5EF4-FFF2-40B4-BE49-F238E27FC236}">
                <a16:creationId xmlns:a16="http://schemas.microsoft.com/office/drawing/2014/main" id="{36120159-BEE4-480A-983D-37D8254C96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731" y="1394093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6">
            <a:extLst>
              <a:ext uri="{FF2B5EF4-FFF2-40B4-BE49-F238E27FC236}">
                <a16:creationId xmlns:a16="http://schemas.microsoft.com/office/drawing/2014/main" id="{F009F1F2-E2C4-4D53-9FFA-E521739D22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6" y="1394093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A3E51C1D-D311-4100-9A0A-E9EE595B4FE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770" y="4234273"/>
            <a:ext cx="1439355" cy="760664"/>
          </a:xfrm>
          <a:prstGeom prst="rect">
            <a:avLst/>
          </a:prstGeom>
        </p:spPr>
      </p:pic>
      <p:pic>
        <p:nvPicPr>
          <p:cNvPr id="18" name="Picture 42" descr="13">
            <a:extLst>
              <a:ext uri="{FF2B5EF4-FFF2-40B4-BE49-F238E27FC236}">
                <a16:creationId xmlns:a16="http://schemas.microsoft.com/office/drawing/2014/main" id="{FB7F05DB-9ABD-46EA-BF41-ACB4F3E0A0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975" y="231863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2" descr="13">
            <a:extLst>
              <a:ext uri="{FF2B5EF4-FFF2-40B4-BE49-F238E27FC236}">
                <a16:creationId xmlns:a16="http://schemas.microsoft.com/office/drawing/2014/main" id="{499F45E1-02F3-4B47-BC4D-B2D5FB66DAD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220" y="226351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3 Rectángulo">
            <a:extLst>
              <a:ext uri="{FF2B5EF4-FFF2-40B4-BE49-F238E27FC236}">
                <a16:creationId xmlns:a16="http://schemas.microsoft.com/office/drawing/2014/main" id="{A975699F-1497-4AD1-A692-2D351446B529}"/>
              </a:ext>
            </a:extLst>
          </p:cNvPr>
          <p:cNvSpPr/>
          <p:nvPr/>
        </p:nvSpPr>
        <p:spPr>
          <a:xfrm>
            <a:off x="0" y="6137051"/>
            <a:ext cx="9144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DD3B37B5-1409-46D0-AC1D-5D777D6263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0803" y="2437655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Na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Šumavě</a:t>
            </a:r>
          </a:p>
        </p:txBody>
      </p:sp>
    </p:spTree>
    <p:extLst>
      <p:ext uri="{BB962C8B-B14F-4D97-AF65-F5344CB8AC3E}">
        <p14:creationId xmlns:p14="http://schemas.microsoft.com/office/powerpoint/2010/main" val="394111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7.Na tom vršku.wav"/>
          </p:stSnd>
        </p:sndAc>
      </p:transition>
    </mc:Choice>
    <mc:Fallback xmlns="">
      <p:transition spd="slow">
        <p:sndAc>
          <p:stSnd>
            <p:snd r:embed="rId21" name="7.Na tom vršk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4" grpId="0" animBg="1"/>
      <p:bldP spid="65" grpId="0" animBg="1"/>
      <p:bldP spid="80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150</TotalTime>
  <Words>48</Words>
  <Application>Microsoft Office PowerPoint</Application>
  <PresentationFormat>Předvádění na obrazovce (4:3)</PresentationFormat>
  <Paragraphs>22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39</cp:revision>
  <dcterms:created xsi:type="dcterms:W3CDTF">2020-02-21T13:54:42Z</dcterms:created>
  <dcterms:modified xsi:type="dcterms:W3CDTF">2022-11-20T10:02:21Z</dcterms:modified>
</cp:coreProperties>
</file>