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77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5" d="100"/>
          <a:sy n="75" d="100"/>
        </p:scale>
        <p:origin x="744" y="7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5.gif"/><Relationship Id="rId18" Type="http://schemas.openxmlformats.org/officeDocument/2006/relationships/image" Target="../media/image10.gif"/><Relationship Id="rId3" Type="http://schemas.openxmlformats.org/officeDocument/2006/relationships/image" Target="../media/image1.gif"/><Relationship Id="rId21" Type="http://schemas.openxmlformats.org/officeDocument/2006/relationships/hyperlink" Target="http://www.yatata-blog.eu/" TargetMode="External"/><Relationship Id="rId7" Type="http://schemas.openxmlformats.org/officeDocument/2006/relationships/audio" Target="../media/audio4.wav"/><Relationship Id="rId12" Type="http://schemas.openxmlformats.org/officeDocument/2006/relationships/image" Target="../media/image4.png"/><Relationship Id="rId17" Type="http://schemas.openxmlformats.org/officeDocument/2006/relationships/image" Target="../media/image9.png"/><Relationship Id="rId2" Type="http://schemas.openxmlformats.org/officeDocument/2006/relationships/audio" Target="../media/audio1.wav"/><Relationship Id="rId16" Type="http://schemas.openxmlformats.org/officeDocument/2006/relationships/image" Target="../media/image8.gif"/><Relationship Id="rId20" Type="http://schemas.openxmlformats.org/officeDocument/2006/relationships/image" Target="../media/image12.gif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image" Target="../media/image3.png"/><Relationship Id="rId5" Type="http://schemas.openxmlformats.org/officeDocument/2006/relationships/image" Target="../media/image2.gif"/><Relationship Id="rId15" Type="http://schemas.openxmlformats.org/officeDocument/2006/relationships/image" Target="../media/image7.gif"/><Relationship Id="rId10" Type="http://schemas.openxmlformats.org/officeDocument/2006/relationships/audio" Target="../media/audio7.wav"/><Relationship Id="rId19" Type="http://schemas.openxmlformats.org/officeDocument/2006/relationships/image" Target="../media/image11.gif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6.png"/><Relationship Id="rId22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985C830-11EC-D51E-08B1-EB9CF0D02A63}"/>
              </a:ext>
            </a:extLst>
          </p:cNvPr>
          <p:cNvSpPr/>
          <p:nvPr/>
        </p:nvSpPr>
        <p:spPr>
          <a:xfrm>
            <a:off x="-54260" y="1536174"/>
            <a:ext cx="925252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51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2">
            <a:extLst>
              <a:ext uri="{FF2B5EF4-FFF2-40B4-BE49-F238E27FC236}">
                <a16:creationId xmlns:a16="http://schemas.microsoft.com/office/drawing/2014/main" id="{D5619BF7-09E2-4708-B38B-F13F340760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257" y="466367"/>
            <a:ext cx="4932042" cy="5665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D7EFFE2D-A9B9-4E18-A959-82F6D4F5FBE6}"/>
              </a:ext>
            </a:extLst>
          </p:cNvPr>
          <p:cNvSpPr/>
          <p:nvPr/>
        </p:nvSpPr>
        <p:spPr>
          <a:xfrm>
            <a:off x="4103948" y="470950"/>
            <a:ext cx="936104" cy="56705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9" name="Picture 20">
            <a:hlinkClick r:id="" action="ppaction://noaction">
              <a:snd r:embed="rId4" name="1.Pytlák.wav"/>
            </a:hlinkClick>
            <a:extLst>
              <a:ext uri="{FF2B5EF4-FFF2-40B4-BE49-F238E27FC236}">
                <a16:creationId xmlns:a16="http://schemas.microsoft.com/office/drawing/2014/main" id="{41F8E34B-99E4-47EB-8034-11023FC18E2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882" y="1880981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20">
            <a:hlinkClick r:id="" action="ppaction://noaction">
              <a:snd r:embed="rId2" name="7.Háječku zelený.wav"/>
            </a:hlinkClick>
            <a:extLst>
              <a:ext uri="{FF2B5EF4-FFF2-40B4-BE49-F238E27FC236}">
                <a16:creationId xmlns:a16="http://schemas.microsoft.com/office/drawing/2014/main" id="{2633482B-4EBA-45F1-86AD-3DE6DA78FF3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0075" y="543688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20">
            <a:hlinkClick r:id="" action="ppaction://noaction">
              <a:snd r:embed="rId6" name="4.Si moja milá.wav"/>
            </a:hlinkClick>
            <a:extLst>
              <a:ext uri="{FF2B5EF4-FFF2-40B4-BE49-F238E27FC236}">
                <a16:creationId xmlns:a16="http://schemas.microsoft.com/office/drawing/2014/main" id="{5810287A-C3BC-430D-AA87-B17ED2177AA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3645630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20">
            <a:hlinkClick r:id="" action="ppaction://noaction">
              <a:snd r:embed="rId7" name="3.Tichá noc, tmavá noc.wav"/>
            </a:hlinkClick>
            <a:extLst>
              <a:ext uri="{FF2B5EF4-FFF2-40B4-BE49-F238E27FC236}">
                <a16:creationId xmlns:a16="http://schemas.microsoft.com/office/drawing/2014/main" id="{2A159B16-95FE-45BC-A1C7-8780916A4C5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217" y="3058733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20">
            <a:hlinkClick r:id="" action="ppaction://noaction">
              <a:snd r:embed="rId8" name="2.Týnecká dedina.wav"/>
            </a:hlinkClick>
            <a:extLst>
              <a:ext uri="{FF2B5EF4-FFF2-40B4-BE49-F238E27FC236}">
                <a16:creationId xmlns:a16="http://schemas.microsoft.com/office/drawing/2014/main" id="{90935674-12A7-4430-9648-216A223E0C9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779" y="248086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20">
            <a:hlinkClick r:id="" action="ppaction://noaction">
              <a:snd r:embed="rId9" name="5.Koníčky moje.wav"/>
            </a:hlinkClick>
            <a:extLst>
              <a:ext uri="{FF2B5EF4-FFF2-40B4-BE49-F238E27FC236}">
                <a16:creationId xmlns:a16="http://schemas.microsoft.com/office/drawing/2014/main" id="{BA97BB70-B135-426E-A444-A1F0F1DB2D0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424614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20">
            <a:hlinkClick r:id="" action="ppaction://noaction">
              <a:snd r:embed="rId10" name="6.Okolo mlyna.wav"/>
            </a:hlinkClick>
            <a:extLst>
              <a:ext uri="{FF2B5EF4-FFF2-40B4-BE49-F238E27FC236}">
                <a16:creationId xmlns:a16="http://schemas.microsoft.com/office/drawing/2014/main" id="{064D467D-CE7D-4761-988D-6EBDF2B76C2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482277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Text Box 47">
            <a:extLst>
              <a:ext uri="{FF2B5EF4-FFF2-40B4-BE49-F238E27FC236}">
                <a16:creationId xmlns:a16="http://schemas.microsoft.com/office/drawing/2014/main" id="{B3AF3E0D-BDE3-4183-8DA2-58538B94BE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9291" y="1855650"/>
            <a:ext cx="92349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Pytlák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7" name="Text Box 47">
            <a:extLst>
              <a:ext uri="{FF2B5EF4-FFF2-40B4-BE49-F238E27FC236}">
                <a16:creationId xmlns:a16="http://schemas.microsoft.com/office/drawing/2014/main" id="{ACE9D186-996D-423E-AFB9-F278AA546E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14920" y="2476353"/>
            <a:ext cx="10800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Týnecká dedina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8" name="Text Box 47">
            <a:extLst>
              <a:ext uri="{FF2B5EF4-FFF2-40B4-BE49-F238E27FC236}">
                <a16:creationId xmlns:a16="http://schemas.microsoft.com/office/drawing/2014/main" id="{126A2CF1-3A03-4976-9758-1921FC68E9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7916" y="3060983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Tichá noc, tmavá noc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9" name="Text Box 47">
            <a:extLst>
              <a:ext uri="{FF2B5EF4-FFF2-40B4-BE49-F238E27FC236}">
                <a16:creationId xmlns:a16="http://schemas.microsoft.com/office/drawing/2014/main" id="{A77DFC93-0BEE-42EB-BFD8-B261747D32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1092" y="4895527"/>
            <a:ext cx="119888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Okolo mlyna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0" name="Text Box 47">
            <a:extLst>
              <a:ext uri="{FF2B5EF4-FFF2-40B4-BE49-F238E27FC236}">
                <a16:creationId xmlns:a16="http://schemas.microsoft.com/office/drawing/2014/main" id="{07907504-E252-4B48-B363-D9A3C3726D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4648" y="3696595"/>
            <a:ext cx="119888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Si moja milá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1" name="Text Box 47">
            <a:extLst>
              <a:ext uri="{FF2B5EF4-FFF2-40B4-BE49-F238E27FC236}">
                <a16:creationId xmlns:a16="http://schemas.microsoft.com/office/drawing/2014/main" id="{C57A4535-97D6-468C-9475-0CEB8D80DA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7899" y="5423291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Háječku zelený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2" name="Text Box 47">
            <a:extLst>
              <a:ext uri="{FF2B5EF4-FFF2-40B4-BE49-F238E27FC236}">
                <a16:creationId xmlns:a16="http://schemas.microsoft.com/office/drawing/2014/main" id="{8ACEFC1D-24EA-4A6F-9444-A501D43BB1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4886" y="4183097"/>
            <a:ext cx="107840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Koníčky moje</a:t>
            </a:r>
          </a:p>
        </p:txBody>
      </p:sp>
      <p:pic>
        <p:nvPicPr>
          <p:cNvPr id="53" name="Picture 6">
            <a:extLst>
              <a:ext uri="{FF2B5EF4-FFF2-40B4-BE49-F238E27FC236}">
                <a16:creationId xmlns:a16="http://schemas.microsoft.com/office/drawing/2014/main" id="{8497C627-EBDB-4E7E-95EC-2AA2F5754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2713" y="2549673"/>
            <a:ext cx="1219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" name="WordArt 72">
            <a:extLst>
              <a:ext uri="{FF2B5EF4-FFF2-40B4-BE49-F238E27FC236}">
                <a16:creationId xmlns:a16="http://schemas.microsoft.com/office/drawing/2014/main" id="{D9847536-072B-4756-894B-1E71988DC9EA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6840841" y="5055340"/>
            <a:ext cx="946314" cy="91573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55" name="Picture 6">
            <a:extLst>
              <a:ext uri="{FF2B5EF4-FFF2-40B4-BE49-F238E27FC236}">
                <a16:creationId xmlns:a16="http://schemas.microsoft.com/office/drawing/2014/main" id="{4356B66B-0E14-461D-BFFE-5EF686441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6574" y="1740973"/>
            <a:ext cx="644510" cy="6445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03AC5674-D9A5-440C-ADC9-9A0994D0F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1755" y="3944080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Obrázek 57">
            <a:extLst>
              <a:ext uri="{FF2B5EF4-FFF2-40B4-BE49-F238E27FC236}">
                <a16:creationId xmlns:a16="http://schemas.microsoft.com/office/drawing/2014/main" id="{8F43A912-9471-4413-9F66-D03563D581B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847" y="5208494"/>
            <a:ext cx="472554" cy="429594"/>
          </a:xfrm>
          <a:prstGeom prst="rect">
            <a:avLst/>
          </a:prstGeom>
        </p:spPr>
      </p:pic>
      <p:sp>
        <p:nvSpPr>
          <p:cNvPr id="67" name="Rectangle 19">
            <a:extLst>
              <a:ext uri="{FF2B5EF4-FFF2-40B4-BE49-F238E27FC236}">
                <a16:creationId xmlns:a16="http://schemas.microsoft.com/office/drawing/2014/main" id="{6C6ED06B-B1DB-4507-B902-D4309B4E0D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230" y="502143"/>
            <a:ext cx="9016163" cy="5615130"/>
          </a:xfrm>
          <a:prstGeom prst="rect">
            <a:avLst/>
          </a:prstGeom>
          <a:noFill/>
          <a:ln w="127000">
            <a:pattFill prst="wdUpDiag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64" name="AutoShape 32">
            <a:extLst>
              <a:ext uri="{FF2B5EF4-FFF2-40B4-BE49-F238E27FC236}">
                <a16:creationId xmlns:a16="http://schemas.microsoft.com/office/drawing/2014/main" id="{934F1174-E84F-41F8-A4E0-562BA901B5A2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318976" y="749208"/>
            <a:ext cx="472554" cy="343324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65" name="AutoShape 32">
            <a:extLst>
              <a:ext uri="{FF2B5EF4-FFF2-40B4-BE49-F238E27FC236}">
                <a16:creationId xmlns:a16="http://schemas.microsoft.com/office/drawing/2014/main" id="{95C1C33F-B64A-4B61-AF81-E59E3FFD6E43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7848244" y="756582"/>
            <a:ext cx="472554" cy="343324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84" name="Picture 6">
            <a:extLst>
              <a:ext uri="{FF2B5EF4-FFF2-40B4-BE49-F238E27FC236}">
                <a16:creationId xmlns:a16="http://schemas.microsoft.com/office/drawing/2014/main" id="{E6108BC5-1775-48D7-8DFE-B90CCA03EE5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92" y="1341408"/>
            <a:ext cx="7624210" cy="259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ál 2">
            <a:extLst>
              <a:ext uri="{FF2B5EF4-FFF2-40B4-BE49-F238E27FC236}">
                <a16:creationId xmlns:a16="http://schemas.microsoft.com/office/drawing/2014/main" id="{EE913246-A150-419F-83CF-EB9E61A5A90D}"/>
              </a:ext>
            </a:extLst>
          </p:cNvPr>
          <p:cNvSpPr/>
          <p:nvPr/>
        </p:nvSpPr>
        <p:spPr>
          <a:xfrm>
            <a:off x="261542" y="1299307"/>
            <a:ext cx="834036" cy="380422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6" name="Text Box 45">
            <a:extLst>
              <a:ext uri="{FF2B5EF4-FFF2-40B4-BE49-F238E27FC236}">
                <a16:creationId xmlns:a16="http://schemas.microsoft.com/office/drawing/2014/main" id="{AB078920-D4F1-4645-8460-8C3B47C954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144" y="1330269"/>
            <a:ext cx="62883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1200" b="1" dirty="0" err="1">
                <a:solidFill>
                  <a:schemeClr val="accent2">
                    <a:lumMod val="40000"/>
                    <a:lumOff val="60000"/>
                  </a:schemeClr>
                </a:solidFill>
                <a:cs typeface="Arial" panose="020B0604020202020204" pitchFamily="34" charset="0"/>
              </a:rPr>
              <a:t>yatata</a:t>
            </a:r>
            <a:endParaRPr lang="cs-CZ" altLang="cs-CZ" sz="1200" b="1" dirty="0">
              <a:solidFill>
                <a:schemeClr val="accent2">
                  <a:lumMod val="40000"/>
                  <a:lumOff val="6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88" name="Obrázek 87">
            <a:extLst>
              <a:ext uri="{FF2B5EF4-FFF2-40B4-BE49-F238E27FC236}">
                <a16:creationId xmlns:a16="http://schemas.microsoft.com/office/drawing/2014/main" id="{27BA883A-0652-4A51-BBA4-A3BD6123492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767" y="1248869"/>
            <a:ext cx="472554" cy="429594"/>
          </a:xfrm>
          <a:prstGeom prst="rect">
            <a:avLst/>
          </a:prstGeom>
        </p:spPr>
      </p:pic>
      <p:pic>
        <p:nvPicPr>
          <p:cNvPr id="89" name="Obrázek 88">
            <a:extLst>
              <a:ext uri="{FF2B5EF4-FFF2-40B4-BE49-F238E27FC236}">
                <a16:creationId xmlns:a16="http://schemas.microsoft.com/office/drawing/2014/main" id="{84971A7D-8F5C-454D-9602-F9AE5675B5E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3483" y="1313470"/>
            <a:ext cx="330431" cy="300391"/>
          </a:xfrm>
          <a:prstGeom prst="rect">
            <a:avLst/>
          </a:prstGeom>
        </p:spPr>
      </p:pic>
      <p:pic>
        <p:nvPicPr>
          <p:cNvPr id="90" name="Obrázek 89">
            <a:extLst>
              <a:ext uri="{FF2B5EF4-FFF2-40B4-BE49-F238E27FC236}">
                <a16:creationId xmlns:a16="http://schemas.microsoft.com/office/drawing/2014/main" id="{E1A78973-ACDD-4105-B7D8-6ED6DB3FD31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356" y="1313470"/>
            <a:ext cx="330431" cy="300391"/>
          </a:xfrm>
          <a:prstGeom prst="rect">
            <a:avLst/>
          </a:prstGeom>
        </p:spPr>
      </p:pic>
      <p:sp>
        <p:nvSpPr>
          <p:cNvPr id="94" name="Ovál 93">
            <a:extLst>
              <a:ext uri="{FF2B5EF4-FFF2-40B4-BE49-F238E27FC236}">
                <a16:creationId xmlns:a16="http://schemas.microsoft.com/office/drawing/2014/main" id="{F0F6BB62-B030-48EE-9CC2-1F198054EA52}"/>
              </a:ext>
            </a:extLst>
          </p:cNvPr>
          <p:cNvSpPr/>
          <p:nvPr/>
        </p:nvSpPr>
        <p:spPr>
          <a:xfrm>
            <a:off x="6968005" y="1270697"/>
            <a:ext cx="834036" cy="380422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5" name="Text Box 45">
            <a:extLst>
              <a:ext uri="{FF2B5EF4-FFF2-40B4-BE49-F238E27FC236}">
                <a16:creationId xmlns:a16="http://schemas.microsoft.com/office/drawing/2014/main" id="{71C7B47E-2452-4FE8-864F-3BDEFADB22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88487" y="1303820"/>
            <a:ext cx="62883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1200" b="1" dirty="0" err="1">
                <a:solidFill>
                  <a:schemeClr val="accent2">
                    <a:lumMod val="40000"/>
                    <a:lumOff val="60000"/>
                  </a:schemeClr>
                </a:solidFill>
                <a:cs typeface="Arial" panose="020B0604020202020204" pitchFamily="34" charset="0"/>
              </a:rPr>
              <a:t>yatata</a:t>
            </a:r>
            <a:endParaRPr lang="cs-CZ" altLang="cs-CZ" sz="1200" b="1" dirty="0">
              <a:solidFill>
                <a:schemeClr val="accent2">
                  <a:lumMod val="40000"/>
                  <a:lumOff val="6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96" name="Obrázek 95">
            <a:extLst>
              <a:ext uri="{FF2B5EF4-FFF2-40B4-BE49-F238E27FC236}">
                <a16:creationId xmlns:a16="http://schemas.microsoft.com/office/drawing/2014/main" id="{EFD30C4E-F694-4EBE-90EB-63AF521DC18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5582" y="3576071"/>
            <a:ext cx="330431" cy="300391"/>
          </a:xfrm>
          <a:prstGeom prst="rect">
            <a:avLst/>
          </a:prstGeom>
        </p:spPr>
      </p:pic>
      <p:pic>
        <p:nvPicPr>
          <p:cNvPr id="98" name="Obrázek 97">
            <a:extLst>
              <a:ext uri="{FF2B5EF4-FFF2-40B4-BE49-F238E27FC236}">
                <a16:creationId xmlns:a16="http://schemas.microsoft.com/office/drawing/2014/main" id="{9E62E46F-2D80-4817-87A5-DCCEF31BC9C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4365" y="5531052"/>
            <a:ext cx="330431" cy="300391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526780A7-8F55-42F1-98C0-43384483C13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91" y="1882563"/>
            <a:ext cx="4857587" cy="4120775"/>
          </a:xfrm>
          <a:prstGeom prst="rect">
            <a:avLst/>
          </a:prstGeom>
        </p:spPr>
      </p:pic>
      <p:sp>
        <p:nvSpPr>
          <p:cNvPr id="12" name="Obdélník: se zakulacenými rohy 11">
            <a:extLst>
              <a:ext uri="{FF2B5EF4-FFF2-40B4-BE49-F238E27FC236}">
                <a16:creationId xmlns:a16="http://schemas.microsoft.com/office/drawing/2014/main" id="{C752103A-98E6-4007-90A2-AD5951670CC1}"/>
              </a:ext>
            </a:extLst>
          </p:cNvPr>
          <p:cNvSpPr/>
          <p:nvPr/>
        </p:nvSpPr>
        <p:spPr>
          <a:xfrm rot="9625190">
            <a:off x="1735285" y="2450456"/>
            <a:ext cx="382488" cy="3369517"/>
          </a:xfrm>
          <a:prstGeom prst="roundRect">
            <a:avLst/>
          </a:prstGeom>
          <a:solidFill>
            <a:srgbClr val="EAC49A"/>
          </a:solidFill>
          <a:ln>
            <a:solidFill>
              <a:srgbClr val="F1DA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Hvězda: pěticípá 67">
            <a:extLst>
              <a:ext uri="{FF2B5EF4-FFF2-40B4-BE49-F238E27FC236}">
                <a16:creationId xmlns:a16="http://schemas.microsoft.com/office/drawing/2014/main" id="{E38162F8-DAEA-42F6-84BC-3F31E17A6699}"/>
              </a:ext>
            </a:extLst>
          </p:cNvPr>
          <p:cNvSpPr/>
          <p:nvPr/>
        </p:nvSpPr>
        <p:spPr>
          <a:xfrm rot="20790893">
            <a:off x="1268996" y="2646945"/>
            <a:ext cx="331699" cy="291912"/>
          </a:xfrm>
          <a:prstGeom prst="star5">
            <a:avLst/>
          </a:prstGeom>
          <a:solidFill>
            <a:srgbClr val="BC5E00">
              <a:alpha val="12000"/>
            </a:srgb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Hvězda: pěticípá 68">
            <a:extLst>
              <a:ext uri="{FF2B5EF4-FFF2-40B4-BE49-F238E27FC236}">
                <a16:creationId xmlns:a16="http://schemas.microsoft.com/office/drawing/2014/main" id="{E283655E-333A-4C8A-B252-2EEB7349EB60}"/>
              </a:ext>
            </a:extLst>
          </p:cNvPr>
          <p:cNvSpPr/>
          <p:nvPr/>
        </p:nvSpPr>
        <p:spPr>
          <a:xfrm rot="20790893">
            <a:off x="2231297" y="5338316"/>
            <a:ext cx="331699" cy="291912"/>
          </a:xfrm>
          <a:prstGeom prst="star5">
            <a:avLst/>
          </a:prstGeom>
          <a:solidFill>
            <a:srgbClr val="BC5E00">
              <a:alpha val="12000"/>
            </a:srgb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EAC4CD00-7468-447F-AA26-06E34D1DD1F8}"/>
              </a:ext>
            </a:extLst>
          </p:cNvPr>
          <p:cNvSpPr txBox="1"/>
          <p:nvPr/>
        </p:nvSpPr>
        <p:spPr>
          <a:xfrm rot="20477293">
            <a:off x="1866800" y="3232320"/>
            <a:ext cx="3162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y</a:t>
            </a:r>
          </a:p>
          <a:p>
            <a:r>
              <a:rPr lang="cs-CZ" b="1" dirty="0"/>
              <a:t>a</a:t>
            </a:r>
          </a:p>
          <a:p>
            <a:r>
              <a:rPr lang="cs-CZ" b="1" dirty="0"/>
              <a:t>t</a:t>
            </a:r>
          </a:p>
          <a:p>
            <a:r>
              <a:rPr lang="cs-CZ" b="1" dirty="0"/>
              <a:t>a</a:t>
            </a:r>
          </a:p>
          <a:p>
            <a:r>
              <a:rPr lang="cs-CZ" b="1" dirty="0"/>
              <a:t>t</a:t>
            </a:r>
          </a:p>
          <a:p>
            <a:r>
              <a:rPr lang="cs-CZ" b="1" dirty="0"/>
              <a:t>a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71" name="Hvězda: pěticípá 70">
            <a:extLst>
              <a:ext uri="{FF2B5EF4-FFF2-40B4-BE49-F238E27FC236}">
                <a16:creationId xmlns:a16="http://schemas.microsoft.com/office/drawing/2014/main" id="{A3F2EBDB-375D-4D3B-8581-BFDA91ED3BB0}"/>
              </a:ext>
            </a:extLst>
          </p:cNvPr>
          <p:cNvSpPr/>
          <p:nvPr/>
        </p:nvSpPr>
        <p:spPr>
          <a:xfrm rot="20790893">
            <a:off x="1427226" y="3043736"/>
            <a:ext cx="331699" cy="291912"/>
          </a:xfrm>
          <a:prstGeom prst="star5">
            <a:avLst/>
          </a:prstGeom>
          <a:solidFill>
            <a:srgbClr val="BC5E00">
              <a:alpha val="12000"/>
            </a:srgb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Hvězda: pěticípá 71">
            <a:extLst>
              <a:ext uri="{FF2B5EF4-FFF2-40B4-BE49-F238E27FC236}">
                <a16:creationId xmlns:a16="http://schemas.microsoft.com/office/drawing/2014/main" id="{A4A8AEFD-E106-45C5-8582-853280A2F224}"/>
              </a:ext>
            </a:extLst>
          </p:cNvPr>
          <p:cNvSpPr/>
          <p:nvPr/>
        </p:nvSpPr>
        <p:spPr>
          <a:xfrm rot="20790893">
            <a:off x="2100853" y="4972927"/>
            <a:ext cx="331699" cy="291912"/>
          </a:xfrm>
          <a:prstGeom prst="star5">
            <a:avLst/>
          </a:prstGeom>
          <a:solidFill>
            <a:srgbClr val="BC5E00">
              <a:alpha val="12000"/>
            </a:srgb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3" name="Picture 14">
            <a:extLst>
              <a:ext uri="{FF2B5EF4-FFF2-40B4-BE49-F238E27FC236}">
                <a16:creationId xmlns:a16="http://schemas.microsoft.com/office/drawing/2014/main" id="{E288E195-719A-4251-905A-5606DE53414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 flipV="1">
            <a:off x="2269845" y="5408303"/>
            <a:ext cx="219857" cy="219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14">
            <a:extLst>
              <a:ext uri="{FF2B5EF4-FFF2-40B4-BE49-F238E27FC236}">
                <a16:creationId xmlns:a16="http://schemas.microsoft.com/office/drawing/2014/main" id="{DF9F7032-BE9D-471D-93EA-481067CD717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 flipV="1">
            <a:off x="2152317" y="5036392"/>
            <a:ext cx="219857" cy="219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14">
            <a:extLst>
              <a:ext uri="{FF2B5EF4-FFF2-40B4-BE49-F238E27FC236}">
                <a16:creationId xmlns:a16="http://schemas.microsoft.com/office/drawing/2014/main" id="{0D852482-6FDD-4FC0-BA04-59F758ED611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 flipV="1">
            <a:off x="1483146" y="3097097"/>
            <a:ext cx="219857" cy="219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14">
            <a:extLst>
              <a:ext uri="{FF2B5EF4-FFF2-40B4-BE49-F238E27FC236}">
                <a16:creationId xmlns:a16="http://schemas.microsoft.com/office/drawing/2014/main" id="{ECA8D55E-FD8D-4E98-8327-7B7CBE73C3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 flipV="1">
            <a:off x="1313975" y="2707948"/>
            <a:ext cx="219857" cy="219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C0B76CDB-9E77-4B25-8275-863B10E003F6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327443" y="4502946"/>
            <a:ext cx="294090" cy="297591"/>
          </a:xfrm>
          <a:prstGeom prst="rect">
            <a:avLst/>
          </a:prstGeom>
        </p:spPr>
      </p:pic>
      <p:sp>
        <p:nvSpPr>
          <p:cNvPr id="80" name="AutoShape 32">
            <a:extLst>
              <a:ext uri="{FF2B5EF4-FFF2-40B4-BE49-F238E27FC236}">
                <a16:creationId xmlns:a16="http://schemas.microsoft.com/office/drawing/2014/main" id="{3F5C82CC-16DA-4602-A1F9-DB2733CA1883}"/>
              </a:ext>
            </a:extLst>
          </p:cNvPr>
          <p:cNvSpPr>
            <a:spLocks noChangeArrowheads="1"/>
          </p:cNvSpPr>
          <p:nvPr/>
        </p:nvSpPr>
        <p:spPr bwMode="auto">
          <a:xfrm rot="20689065" flipH="1">
            <a:off x="7979234" y="2200880"/>
            <a:ext cx="465772" cy="419438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81" name="Obrázek 80">
            <a:extLst>
              <a:ext uri="{FF2B5EF4-FFF2-40B4-BE49-F238E27FC236}">
                <a16:creationId xmlns:a16="http://schemas.microsoft.com/office/drawing/2014/main" id="{A60C21C3-F3D4-4A5D-96FE-4FC0F9426743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049159" y="2282979"/>
            <a:ext cx="294090" cy="297591"/>
          </a:xfrm>
          <a:prstGeom prst="rect">
            <a:avLst/>
          </a:prstGeom>
        </p:spPr>
      </p:pic>
      <p:pic>
        <p:nvPicPr>
          <p:cNvPr id="2" name="Obrázek 1">
            <a:extLst>
              <a:ext uri="{FF2B5EF4-FFF2-40B4-BE49-F238E27FC236}">
                <a16:creationId xmlns:a16="http://schemas.microsoft.com/office/drawing/2014/main" id="{959F49B8-5B59-4039-AF81-A7D9081D0C43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3470" y="2282979"/>
            <a:ext cx="835050" cy="1789979"/>
          </a:xfrm>
          <a:prstGeom prst="rect">
            <a:avLst/>
          </a:prstGeom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BC2C7CE4-F3DD-4B1D-AF45-FB34840400BF}"/>
              </a:ext>
            </a:extLst>
          </p:cNvPr>
          <p:cNvSpPr/>
          <p:nvPr/>
        </p:nvSpPr>
        <p:spPr>
          <a:xfrm>
            <a:off x="-468560" y="601909"/>
            <a:ext cx="9612560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40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51</a:t>
            </a:r>
            <a:endParaRPr lang="es-ES" sz="40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1" name="Picture 26">
            <a:extLst>
              <a:ext uri="{FF2B5EF4-FFF2-40B4-BE49-F238E27FC236}">
                <a16:creationId xmlns:a16="http://schemas.microsoft.com/office/drawing/2014/main" id="{C8ED8916-2D2C-47EA-947D-9B86C91B575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3936" y="1380280"/>
            <a:ext cx="159042" cy="19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6">
            <a:extLst>
              <a:ext uri="{FF2B5EF4-FFF2-40B4-BE49-F238E27FC236}">
                <a16:creationId xmlns:a16="http://schemas.microsoft.com/office/drawing/2014/main" id="{99512264-8CC8-48FB-8F4E-A04CF4B6F8A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3531" y="1380280"/>
            <a:ext cx="159042" cy="19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6">
            <a:extLst>
              <a:ext uri="{FF2B5EF4-FFF2-40B4-BE49-F238E27FC236}">
                <a16:creationId xmlns:a16="http://schemas.microsoft.com/office/drawing/2014/main" id="{36120159-BEE4-480A-983D-37D8254C961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731" y="1394093"/>
            <a:ext cx="159042" cy="19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6">
            <a:extLst>
              <a:ext uri="{FF2B5EF4-FFF2-40B4-BE49-F238E27FC236}">
                <a16:creationId xmlns:a16="http://schemas.microsoft.com/office/drawing/2014/main" id="{F009F1F2-E2C4-4D53-9FFA-E521739D22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6" y="1394093"/>
            <a:ext cx="159042" cy="19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Obrázek 16">
            <a:extLst>
              <a:ext uri="{FF2B5EF4-FFF2-40B4-BE49-F238E27FC236}">
                <a16:creationId xmlns:a16="http://schemas.microsoft.com/office/drawing/2014/main" id="{A3E51C1D-D311-4100-9A0A-E9EE595B4FEF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770" y="4234273"/>
            <a:ext cx="1439355" cy="760664"/>
          </a:xfrm>
          <a:prstGeom prst="rect">
            <a:avLst/>
          </a:prstGeom>
        </p:spPr>
      </p:pic>
      <p:pic>
        <p:nvPicPr>
          <p:cNvPr id="18" name="Picture 42" descr="13">
            <a:extLst>
              <a:ext uri="{FF2B5EF4-FFF2-40B4-BE49-F238E27FC236}">
                <a16:creationId xmlns:a16="http://schemas.microsoft.com/office/drawing/2014/main" id="{FB7F05DB-9ABD-46EA-BF41-ACB4F3E0A09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5975" y="2318637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2" descr="13">
            <a:extLst>
              <a:ext uri="{FF2B5EF4-FFF2-40B4-BE49-F238E27FC236}">
                <a16:creationId xmlns:a16="http://schemas.microsoft.com/office/drawing/2014/main" id="{499F45E1-02F3-4B47-BC4D-B2D5FB66DAD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6220" y="2263512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5" name="3 Rectángulo">
            <a:extLst>
              <a:ext uri="{FF2B5EF4-FFF2-40B4-BE49-F238E27FC236}">
                <a16:creationId xmlns:a16="http://schemas.microsoft.com/office/drawing/2014/main" id="{A975699F-1497-4AD1-A692-2D351446B529}"/>
              </a:ext>
            </a:extLst>
          </p:cNvPr>
          <p:cNvSpPr/>
          <p:nvPr/>
        </p:nvSpPr>
        <p:spPr>
          <a:xfrm>
            <a:off x="0" y="6137051"/>
            <a:ext cx="9144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  <a:hlinkClick r:id="rId2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www.yatata-blog.eu</a:t>
            </a:r>
            <a:r>
              <a:rPr lang="cs-CZ" sz="30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1112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7.Háječku zelený.wav"/>
          </p:stSnd>
        </p:sndAc>
      </p:transition>
    </mc:Choice>
    <mc:Fallback xmlns="">
      <p:transition spd="slow" advClick="0">
        <p:sndAc>
          <p:stSnd>
            <p:snd r:embed="rId22" name="7.Háječku zelený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64" grpId="0" animBg="1"/>
      <p:bldP spid="65" grpId="0" animBg="1"/>
      <p:bldP spid="80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131</TotalTime>
  <Words>47</Words>
  <Application>Microsoft Office PowerPoint</Application>
  <PresentationFormat>Předvádění na obrazovce (4:3)</PresentationFormat>
  <Paragraphs>20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36</cp:revision>
  <dcterms:created xsi:type="dcterms:W3CDTF">2020-02-21T13:54:42Z</dcterms:created>
  <dcterms:modified xsi:type="dcterms:W3CDTF">2022-11-20T09:53:08Z</dcterms:modified>
</cp:coreProperties>
</file>