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03" r:id="rId28"/>
    <p:sldId id="313" r:id="rId29"/>
    <p:sldId id="312" r:id="rId30"/>
    <p:sldId id="311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30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Netherlands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1.Dans met mij tot morgenvroeg.wav"/>
            </a:hlinkClick>
            <a:extLst>
              <a:ext uri="{FF2B5EF4-FFF2-40B4-BE49-F238E27FC236}">
                <a16:creationId xmlns:a16="http://schemas.microsoft.com/office/drawing/2014/main" id="{E59D7ABD-2B51-5465-9E91-414D70403E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0784" y="980728"/>
            <a:ext cx="288032" cy="26140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75BB6E2D-B5AE-E947-FE5B-B956B5633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6883186-0180-EB39-5BF1-75EA4A7742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80305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11DF891-1A0E-961F-148B-53244E293A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196731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.Dans met mij tot morgenvroe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.Dans met mij tot morgenvro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>
            <a:extLst>
              <a:ext uri="{FF2B5EF4-FFF2-40B4-BE49-F238E27FC236}">
                <a16:creationId xmlns:a16="http://schemas.microsoft.com/office/drawing/2014/main" id="{F03CA4D0-BFCA-EBED-6267-84ECBC0A8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56728" y="643841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pays</a:t>
            </a:r>
            <a:r>
              <a:rPr lang="cs-CZ" altLang="cs-CZ" sz="2000" b="1" dirty="0">
                <a:solidFill>
                  <a:srgbClr val="FF0000"/>
                </a:solidFill>
              </a:rPr>
              <a:t>-bas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EE19DCC8-7581-9E54-A28B-7BCDEF5C4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AB7FF8FF-6BC7-2991-97CA-4051686CF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5773706"/>
            <a:ext cx="1440160" cy="40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6B8ECDF-8266-8EEE-AEF8-E2549E810F21}"/>
              </a:ext>
            </a:extLst>
          </p:cNvPr>
          <p:cNvSpPr/>
          <p:nvPr/>
        </p:nvSpPr>
        <p:spPr>
          <a:xfrm>
            <a:off x="695400" y="836712"/>
            <a:ext cx="473627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Nizozemsko  30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6834A58-007B-80C8-D0DE-A01972470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BADAE1-EFB8-EC40-4F4B-A248BD272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CAB8E9-4C20-5195-6515-B16983E72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82A0A8-8B2A-94DB-4063-181B5716B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8EBAB043-03A4-738D-90CE-72AEF840A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06" y="5805263"/>
            <a:ext cx="1565270" cy="38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3BE34C9-EF5C-ADA2-B4A9-4D1BE032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E17092-3787-E4C1-775C-98F635DA0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871C9D-474A-56F0-C531-573054A62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21A8C1-4729-DD01-92D8-3AE18A2B6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4C819A-840D-F3E0-0118-44E6D7C1A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81ABF6-360C-C8AA-A74E-B57371030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928DDD-1055-CB60-C5D1-E8235F7AD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B67C65-4CBF-7F32-761C-443256842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704B17-E02E-ACC9-6E03-19CD45D80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B60DBD-ADD1-F729-8817-6D34D4825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E02AE0-FA87-C747-6E30-3D920D3F4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8B5384-856C-B33B-A87A-4EF9C4304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29F2B9-1FA4-8C67-6738-A6F18AB7A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5A9FA8-A72A-C4BD-5F47-E72649F9B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E0B350-8D6B-8073-6176-86C70A23F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BFB088-85EE-F2CC-BBC9-4CDB4C4B6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A240AC-6FE7-2E1C-4A51-98C22D719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255753-B95D-FF72-2616-97EDDB7A6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3C1AD1-8820-3795-F6D5-0475C55BB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14BE7E7-D35E-956E-0CD5-A8B359647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974910-4613-C8F3-897A-0A6B73F1C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278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30361E-5E9E-4F53-C987-E9331182E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738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DB49AB-DE84-1EBF-AB69-A0C43AFF3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09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8BE5B74-7240-C356-A522-5EB3FE77F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69315"/>
            <a:ext cx="10801200" cy="509917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D350D03-04EA-E2C2-4CAA-7A501F57BCA0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4FA9C507-A651-A750-60B7-D2BE89FEDEF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9699800-5861-6BA9-628C-553D00C8132E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9993352-74C4-FFE7-557A-9AF151A9568F}"/>
              </a:ext>
            </a:extLst>
          </p:cNvPr>
          <p:cNvSpPr/>
          <p:nvPr/>
        </p:nvSpPr>
        <p:spPr>
          <a:xfrm>
            <a:off x="4357891" y="52707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66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2022-11-19T15:40:21Z</dcterms:modified>
</cp:coreProperties>
</file>