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07h+M9Ci5x25KcPoWq6gg==" hashData="TainQLr/30DE+HyFn4ToSYPDyXzQoF71fN6TmywBJ/42Ey6cmLVPzVy8h5QS8jCfKy90lA7ekm92VaO0gkPjL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4A0C47-C2DE-4D4E-9F9F-23650A145400}" v="34" dt="2022-11-19T11:56:04.9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75" autoAdjust="0"/>
    <p:restoredTop sz="94660"/>
  </p:normalViewPr>
  <p:slideViewPr>
    <p:cSldViewPr snapToGrid="0">
      <p:cViewPr varScale="1">
        <p:scale>
          <a:sx n="72" d="100"/>
          <a:sy n="72" d="100"/>
        </p:scale>
        <p:origin x="8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597F3-7F8C-314A-AF2B-7D7057B16B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C2A50C-12B1-CADB-61E8-D4C6D43D3B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E2BE4E-405E-D7BE-B33D-0279121E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D29DB1-DBC0-4B1A-F68A-C07174E66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FC17AC-09CC-921B-9F63-D5AED0F65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46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1104C1-D359-D48A-9C57-05E827EB5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BCF98BF-6F13-5FE0-595C-D06E63AB6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FF154D-05FE-93B6-F0F4-B76674B25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B1BB52-C223-B175-4912-36B336146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41D0AD-9645-D4C6-1DDB-1D599AD3E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0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F701F5-B148-397D-CC27-2DAFCC4D5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1E992-B3F7-69A1-F2A9-FDDB961937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B95BA6-38FE-99FA-45E7-6C60FB7A5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EB853A-9E98-05DA-4246-17BE54F25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052F87-B62B-B9E4-C76E-F32A173B6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6733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5E7616-835C-11F8-E4A6-EF1143651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7ABB19-25E9-1088-3ED9-FD4A9ED92B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35FA093-DFE5-8752-4CBC-5BE95A9396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85367ED-8E4B-9A75-593A-4ECD0DD35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5C2A79-20BD-59D9-E1AA-D6C6877B0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98DC554-7772-E380-B092-A4ACF84D6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61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FE2906-F264-BB8E-E341-854D778CF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ADE277-1CF3-6EAC-922C-0EF892C199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4B234BF-3CA9-2FDE-7099-1879FDC2BA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53B2EF1-18EC-2914-290A-F4D9554974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89CE538-7758-E16F-BD5C-7E79096D11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E92597A-6CD1-6EED-021F-FEC549E91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C246632-DB03-C3F2-0600-CA6DD2930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F864696-369F-3796-981D-8C05E32C6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8900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F3FCD8-3744-5C04-C704-6990805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3F12794-7FD2-C48D-0677-E4EBF72E0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0C4CC85-7B42-8A6C-A5FE-639D1A288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FF17AB7-8CAA-9534-35CE-728B77FA9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076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1B3C4D4-1114-6453-AA22-284E9B7DE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F857288-899C-975C-789C-94AC59706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31A444F-563B-C8DF-5FC5-FC8D26F89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776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3958E2-5835-9F71-C4CE-9FE4E52C9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CCCC0B-B87C-60DB-02EB-BED24CCA1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BD79ACF-4443-7CC8-174C-36C467BEAC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3BB075B-58AE-6B1D-F98F-07C79C71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6ACF9DD-5410-6109-3B1B-89E461CA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0E0DB3-EE3F-232A-63C5-F508864A1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56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7E6B38-269A-9AB4-415A-FB7DB4198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3251DCA-C880-49FA-5B1F-E382464B12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1301C1-091B-38EC-692B-C8EB6D46D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CE9B0F-E0F2-594F-A702-27F1218A1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DD2548-C127-DDDF-3DAB-5F959AA03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375D3B-09F1-8B18-7640-33D0DDA65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258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FB767B-B4CB-8BEE-5403-C81C29C36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DB7CCC-BE13-9329-FBC0-509EE9A2BF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A0811F-3FDF-1F2C-482E-587CE79AD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3660CE-9CD7-9260-3458-11DE3E161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7B1865-9449-2C7D-FF23-AB642391F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40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4AA6D66-3115-65A7-6C34-2DA930438B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6720082-1ECC-3F49-62A9-530FFD5E64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E684C9-A140-C88E-5F96-BE3741657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F4AAA2-9CE3-5C72-32AE-E8850B23B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AE1D00-885A-CB80-3769-099B5CA70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74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BA6FE3E-48EC-D675-9113-49F069AD2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DD9845-B062-ACDA-9DC7-350425C4BD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482B7D-64E9-9B58-4926-183F31B9AD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6CB66-E6E2-4973-983E-39D1E05330C3}" type="datetimeFigureOut">
              <a:rPr lang="fr-FR" smtClean="0"/>
              <a:t>19/11/2022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83709F-6D62-4613-1AF4-63B9AB2F2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2CC420-8852-6E6C-C8B2-4CB52AD04B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59F0B-A72F-42FE-A63F-4543C3033E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98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70403C-ABF1-127C-97C9-2395CC4E6F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625" y="954157"/>
            <a:ext cx="7513983" cy="507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904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  <p:sndAc>
          <p:stSnd loop="1">
            <p:snd r:embed="rId2" name="Bernard Marly - Qu'elle est belle ma Savoie.wav"/>
          </p:stSnd>
        </p:sndAc>
      </p:transition>
    </mc:Choice>
    <mc:Fallback>
      <p:transition spd="slow" advClick="0" advTm="16000">
        <p:fade/>
        <p:sndAc>
          <p:stSnd loop="1">
            <p:snd r:embed="rId2" name="Bernard Marly - Qu'elle est belle ma Savo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9ED7EDC-CAD4-789B-51CA-8CC6E406D8A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Courchevel est une station de sports d'hiver de la vallée de la Tarentaise située dans la commune de Courchevel (jusqu'en 2016, la commune de Saint-Bon-Tarentaise), dans le département de la Savoie en région Auvergne-Rhône-Alpes. Première station française aménagée en site vierge en 1946, elle fait partie du domaine skiable des Trois Vallées.</a:t>
            </a:r>
          </a:p>
        </p:txBody>
      </p:sp>
    </p:spTree>
    <p:extLst>
      <p:ext uri="{BB962C8B-B14F-4D97-AF65-F5344CB8AC3E}">
        <p14:creationId xmlns:p14="http://schemas.microsoft.com/office/powerpoint/2010/main" val="1911491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eptile&#10;&#10;Description générée automatiquement">
            <a:extLst>
              <a:ext uri="{FF2B5EF4-FFF2-40B4-BE49-F238E27FC236}">
                <a16:creationId xmlns:a16="http://schemas.microsoft.com/office/drawing/2014/main" id="{3FDCBDE5-E16C-8567-F337-8A574431D4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954157"/>
            <a:ext cx="8971721" cy="515509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ACB1889-4920-A45B-0F04-D25AE5746AAE}"/>
              </a:ext>
            </a:extLst>
          </p:cNvPr>
          <p:cNvSpPr txBox="1"/>
          <p:nvPr/>
        </p:nvSpPr>
        <p:spPr>
          <a:xfrm>
            <a:off x="3644348" y="6109252"/>
            <a:ext cx="66658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Vue aérienne de la station-village Courchevel 1850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07C2AF-FC21-12A3-1264-F46DC6E45E8B}"/>
              </a:ext>
            </a:extLst>
          </p:cNvPr>
          <p:cNvSpPr txBox="1"/>
          <p:nvPr/>
        </p:nvSpPr>
        <p:spPr>
          <a:xfrm>
            <a:off x="2862470" y="397565"/>
            <a:ext cx="6838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Lorient Vous Propose La Commune De Courchevel</a:t>
            </a:r>
          </a:p>
        </p:txBody>
      </p:sp>
    </p:spTree>
    <p:extLst>
      <p:ext uri="{BB962C8B-B14F-4D97-AF65-F5344CB8AC3E}">
        <p14:creationId xmlns:p14="http://schemas.microsoft.com/office/powerpoint/2010/main" val="46081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montagne&#10;&#10;Description générée automatiquement">
            <a:extLst>
              <a:ext uri="{FF2B5EF4-FFF2-40B4-BE49-F238E27FC236}">
                <a16:creationId xmlns:a16="http://schemas.microsoft.com/office/drawing/2014/main" id="{58F73E9E-A804-40AB-040D-8717EC6F0F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887896"/>
            <a:ext cx="9144000" cy="522135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136970-0B0E-7189-A453-0D352813A70D}"/>
              </a:ext>
            </a:extLst>
          </p:cNvPr>
          <p:cNvSpPr txBox="1"/>
          <p:nvPr/>
        </p:nvSpPr>
        <p:spPr>
          <a:xfrm>
            <a:off x="3472069" y="5876715"/>
            <a:ext cx="597673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>
                <a:solidFill>
                  <a:schemeClr val="bg1"/>
                </a:solidFill>
              </a:rPr>
              <a:t>Vue de la piste unique de l'altiport de Courchevel.</a:t>
            </a:r>
          </a:p>
        </p:txBody>
      </p:sp>
    </p:spTree>
    <p:extLst>
      <p:ext uri="{BB962C8B-B14F-4D97-AF65-F5344CB8AC3E}">
        <p14:creationId xmlns:p14="http://schemas.microsoft.com/office/powerpoint/2010/main" val="256552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eige, extérieur, rouge, tambour&#10;&#10;Description générée automatiquement">
            <a:extLst>
              <a:ext uri="{FF2B5EF4-FFF2-40B4-BE49-F238E27FC236}">
                <a16:creationId xmlns:a16="http://schemas.microsoft.com/office/drawing/2014/main" id="{102A1439-2A0D-7FB5-8E86-757B4F914A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09" y="990600"/>
            <a:ext cx="7659756" cy="48768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B660B6D-A287-1916-2CBE-EA8825CF6CFB}"/>
              </a:ext>
            </a:extLst>
          </p:cNvPr>
          <p:cNvSpPr txBox="1"/>
          <p:nvPr/>
        </p:nvSpPr>
        <p:spPr>
          <a:xfrm>
            <a:off x="212035" y="5671930"/>
            <a:ext cx="117679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000" dirty="0"/>
              <a:t>Cabines SP4 de Courchevel dites « les œufs ». Installées dans les années 1970, les dernières sont définitivement déposées en 2014.</a:t>
            </a:r>
          </a:p>
        </p:txBody>
      </p:sp>
    </p:spTree>
    <p:extLst>
      <p:ext uri="{BB962C8B-B14F-4D97-AF65-F5344CB8AC3E}">
        <p14:creationId xmlns:p14="http://schemas.microsoft.com/office/powerpoint/2010/main" val="219133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nature, ciel&#10;&#10;Description générée automatiquement">
            <a:extLst>
              <a:ext uri="{FF2B5EF4-FFF2-40B4-BE49-F238E27FC236}">
                <a16:creationId xmlns:a16="http://schemas.microsoft.com/office/drawing/2014/main" id="{C9F5A736-36C1-6D15-EBEA-6C68A3A1A4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990" y="768626"/>
            <a:ext cx="9263271" cy="530087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39AD6A-22F1-DFBE-B14E-C24262B3BE6A}"/>
              </a:ext>
            </a:extLst>
          </p:cNvPr>
          <p:cNvSpPr txBox="1"/>
          <p:nvPr/>
        </p:nvSpPr>
        <p:spPr>
          <a:xfrm>
            <a:off x="1948069" y="6069496"/>
            <a:ext cx="89982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Vue de Courchevel, depuis le mont </a:t>
            </a:r>
            <a:r>
              <a:rPr lang="fr-FR" sz="2000" dirty="0" err="1"/>
              <a:t>Jovet</a:t>
            </a:r>
            <a:r>
              <a:rPr lang="fr-FR" sz="2000" dirty="0"/>
              <a:t>. Sur la droite, la piste L'Éclipse, qui sera utilisée pour les Mondiaux 2023</a:t>
            </a:r>
          </a:p>
        </p:txBody>
      </p:sp>
    </p:spTree>
    <p:extLst>
      <p:ext uri="{BB962C8B-B14F-4D97-AF65-F5344CB8AC3E}">
        <p14:creationId xmlns:p14="http://schemas.microsoft.com/office/powerpoint/2010/main" val="1817785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&#10;&#10;Description générée automatiquement">
            <a:extLst>
              <a:ext uri="{FF2B5EF4-FFF2-40B4-BE49-F238E27FC236}">
                <a16:creationId xmlns:a16="http://schemas.microsoft.com/office/drawing/2014/main" id="{D0A3F1EC-C247-3B1F-161B-35A709CBB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107" y="394252"/>
            <a:ext cx="8061311" cy="60694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EBBFAE-3767-8C15-8780-2617F571BAD6}"/>
              </a:ext>
            </a:extLst>
          </p:cNvPr>
          <p:cNvSpPr txBox="1"/>
          <p:nvPr/>
        </p:nvSpPr>
        <p:spPr>
          <a:xfrm>
            <a:off x="8733182" y="2305615"/>
            <a:ext cx="34588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L'emplacement des villages et de l'altiport sur le territoire communal de Saint-Bon-Tarentaise. La bande en vert foncé parmi les téléphériques est la réserve naturelle nationale du plan de </a:t>
            </a:r>
            <a:r>
              <a:rPr lang="fr-FR" sz="2000" dirty="0" err="1">
                <a:solidFill>
                  <a:schemeClr val="bg1"/>
                </a:solidFill>
              </a:rPr>
              <a:t>Tuéda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33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herbe, ciel&#10;&#10;Description générée automatiquement">
            <a:extLst>
              <a:ext uri="{FF2B5EF4-FFF2-40B4-BE49-F238E27FC236}">
                <a16:creationId xmlns:a16="http://schemas.microsoft.com/office/drawing/2014/main" id="{7CC09259-EB9B-C144-E62C-D0C36F35E8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6243" y="977347"/>
            <a:ext cx="7699513" cy="490330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BC2D73-A461-A439-4740-A71286CCE113}"/>
              </a:ext>
            </a:extLst>
          </p:cNvPr>
          <p:cNvSpPr txBox="1"/>
          <p:nvPr/>
        </p:nvSpPr>
        <p:spPr>
          <a:xfrm>
            <a:off x="2776330" y="5880652"/>
            <a:ext cx="8024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Vue du village de Saint-Bon-Tarentaise, chef-lieu de la commune.</a:t>
            </a:r>
          </a:p>
        </p:txBody>
      </p:sp>
    </p:spTree>
    <p:extLst>
      <p:ext uri="{BB962C8B-B14F-4D97-AF65-F5344CB8AC3E}">
        <p14:creationId xmlns:p14="http://schemas.microsoft.com/office/powerpoint/2010/main" val="1280596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nature&#10;&#10;Description générée automatiquement">
            <a:extLst>
              <a:ext uri="{FF2B5EF4-FFF2-40B4-BE49-F238E27FC236}">
                <a16:creationId xmlns:a16="http://schemas.microsoft.com/office/drawing/2014/main" id="{FBC1A500-DCBE-836D-61B4-44798EA44F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773" y="848138"/>
            <a:ext cx="8812697" cy="5155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1B6403-8407-33B6-C34D-5E7CAD482AC3}"/>
              </a:ext>
            </a:extLst>
          </p:cNvPr>
          <p:cNvSpPr txBox="1"/>
          <p:nvPr/>
        </p:nvSpPr>
        <p:spPr>
          <a:xfrm>
            <a:off x="4731026" y="5784575"/>
            <a:ext cx="67321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Vue du village du Praz.</a:t>
            </a:r>
          </a:p>
        </p:txBody>
      </p:sp>
    </p:spTree>
    <p:extLst>
      <p:ext uri="{BB962C8B-B14F-4D97-AF65-F5344CB8AC3E}">
        <p14:creationId xmlns:p14="http://schemas.microsoft.com/office/powerpoint/2010/main" val="317460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0F8F48F3-FC03-0C26-B488-1BB6963DF7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834886"/>
            <a:ext cx="9144000" cy="5155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E7F0DB-67EF-CAC3-3282-62B169EACA83}"/>
              </a:ext>
            </a:extLst>
          </p:cNvPr>
          <p:cNvSpPr txBox="1"/>
          <p:nvPr/>
        </p:nvSpPr>
        <p:spPr>
          <a:xfrm>
            <a:off x="4147931" y="6023114"/>
            <a:ext cx="7805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Vue des tremplins olympiques du Praz.</a:t>
            </a:r>
          </a:p>
        </p:txBody>
      </p:sp>
    </p:spTree>
    <p:extLst>
      <p:ext uri="{BB962C8B-B14F-4D97-AF65-F5344CB8AC3E}">
        <p14:creationId xmlns:p14="http://schemas.microsoft.com/office/powerpoint/2010/main" val="33192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montagne, nature&#10;&#10;Description générée automatiquement">
            <a:extLst>
              <a:ext uri="{FF2B5EF4-FFF2-40B4-BE49-F238E27FC236}">
                <a16:creationId xmlns:a16="http://schemas.microsoft.com/office/drawing/2014/main" id="{3AD01ADF-FA88-12FF-44D2-30D022F01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901148"/>
            <a:ext cx="9144000" cy="50358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5EC66D-AE80-9E11-7D2B-FD44D3322D20}"/>
              </a:ext>
            </a:extLst>
          </p:cNvPr>
          <p:cNvSpPr txBox="1"/>
          <p:nvPr/>
        </p:nvSpPr>
        <p:spPr>
          <a:xfrm>
            <a:off x="5075582" y="5956852"/>
            <a:ext cx="64670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Courchevel 1550.</a:t>
            </a:r>
          </a:p>
        </p:txBody>
      </p:sp>
    </p:spTree>
    <p:extLst>
      <p:ext uri="{BB962C8B-B14F-4D97-AF65-F5344CB8AC3E}">
        <p14:creationId xmlns:p14="http://schemas.microsoft.com/office/powerpoint/2010/main" val="37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montagne, extérieur, ciel&#10;&#10;Description générée automatiquement">
            <a:extLst>
              <a:ext uri="{FF2B5EF4-FFF2-40B4-BE49-F238E27FC236}">
                <a16:creationId xmlns:a16="http://schemas.microsoft.com/office/drawing/2014/main" id="{64D5930A-722C-08B3-593C-8AED13B4E3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55" y="914400"/>
            <a:ext cx="9163090" cy="507558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3BE170-9401-6304-A0A9-B8C0AE284840}"/>
              </a:ext>
            </a:extLst>
          </p:cNvPr>
          <p:cNvSpPr txBox="1"/>
          <p:nvPr/>
        </p:nvSpPr>
        <p:spPr>
          <a:xfrm>
            <a:off x="4611756" y="5651429"/>
            <a:ext cx="7315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Courchevel 1650 ou </a:t>
            </a:r>
            <a:r>
              <a:rPr lang="fr-FR" sz="2000" dirty="0" err="1">
                <a:solidFill>
                  <a:schemeClr val="bg1"/>
                </a:solidFill>
              </a:rPr>
              <a:t>Moriond</a:t>
            </a:r>
            <a:r>
              <a:rPr lang="fr-FR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0292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eige, bâtiment, ciel&#10;&#10;Description générée automatiquement">
            <a:extLst>
              <a:ext uri="{FF2B5EF4-FFF2-40B4-BE49-F238E27FC236}">
                <a16:creationId xmlns:a16="http://schemas.microsoft.com/office/drawing/2014/main" id="{0C4C0D76-687D-0EEA-E7D3-DED8272FEE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55" y="795130"/>
            <a:ext cx="9163090" cy="522135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1340D9-8967-B646-97C8-CB38A878027D}"/>
              </a:ext>
            </a:extLst>
          </p:cNvPr>
          <p:cNvSpPr txBox="1"/>
          <p:nvPr/>
        </p:nvSpPr>
        <p:spPr>
          <a:xfrm>
            <a:off x="5406887" y="6016487"/>
            <a:ext cx="67851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Chalets en hiver.</a:t>
            </a:r>
          </a:p>
        </p:txBody>
      </p:sp>
    </p:spTree>
    <p:extLst>
      <p:ext uri="{BB962C8B-B14F-4D97-AF65-F5344CB8AC3E}">
        <p14:creationId xmlns:p14="http://schemas.microsoft.com/office/powerpoint/2010/main" val="282427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eige, transport&#10;&#10;Description générée automatiquement">
            <a:extLst>
              <a:ext uri="{FF2B5EF4-FFF2-40B4-BE49-F238E27FC236}">
                <a16:creationId xmlns:a16="http://schemas.microsoft.com/office/drawing/2014/main" id="{278595E7-20CD-3034-C45A-DCE79B5284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874643"/>
            <a:ext cx="9144000" cy="507558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C04445-8570-265D-0CFA-A472285EFA29}"/>
              </a:ext>
            </a:extLst>
          </p:cNvPr>
          <p:cNvSpPr txBox="1"/>
          <p:nvPr/>
        </p:nvSpPr>
        <p:spPr>
          <a:xfrm>
            <a:off x="3485322" y="5950227"/>
            <a:ext cx="6771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Départ des pistes du domaine de Courchevel 1850.</a:t>
            </a:r>
          </a:p>
        </p:txBody>
      </p:sp>
    </p:spTree>
    <p:extLst>
      <p:ext uri="{BB962C8B-B14F-4D97-AF65-F5344CB8AC3E}">
        <p14:creationId xmlns:p14="http://schemas.microsoft.com/office/powerpoint/2010/main" val="1431914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extérieur, nature&#10;&#10;Description générée automatiquement">
            <a:extLst>
              <a:ext uri="{FF2B5EF4-FFF2-40B4-BE49-F238E27FC236}">
                <a16:creationId xmlns:a16="http://schemas.microsoft.com/office/drawing/2014/main" id="{EA048543-CADE-B0F8-043B-6CAEC883BE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755374"/>
            <a:ext cx="9144000" cy="535387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8C444A-A2F2-585F-B499-EA699CA108E0}"/>
              </a:ext>
            </a:extLst>
          </p:cNvPr>
          <p:cNvSpPr txBox="1"/>
          <p:nvPr/>
        </p:nvSpPr>
        <p:spPr>
          <a:xfrm>
            <a:off x="4359965" y="6102626"/>
            <a:ext cx="60429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Vue arienne de la station en été.</a:t>
            </a:r>
          </a:p>
        </p:txBody>
      </p:sp>
    </p:spTree>
    <p:extLst>
      <p:ext uri="{BB962C8B-B14F-4D97-AF65-F5344CB8AC3E}">
        <p14:creationId xmlns:p14="http://schemas.microsoft.com/office/powerpoint/2010/main" val="4970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villégiature, temple&#10;&#10;Description générée automatiquement">
            <a:extLst>
              <a:ext uri="{FF2B5EF4-FFF2-40B4-BE49-F238E27FC236}">
                <a16:creationId xmlns:a16="http://schemas.microsoft.com/office/drawing/2014/main" id="{56056DD2-0F3F-9BC4-DC45-8F37ACD533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2661" y="798443"/>
            <a:ext cx="8706678" cy="526111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6D8C22-CCD9-7C39-91BE-DFC63D4EF402}"/>
              </a:ext>
            </a:extLst>
          </p:cNvPr>
          <p:cNvSpPr txBox="1"/>
          <p:nvPr/>
        </p:nvSpPr>
        <p:spPr>
          <a:xfrm>
            <a:off x="3246783" y="6016871"/>
            <a:ext cx="7434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Façade de l'hôtel Le Chabichou illuminée sous la neige.</a:t>
            </a:r>
          </a:p>
        </p:txBody>
      </p:sp>
    </p:spTree>
    <p:extLst>
      <p:ext uri="{BB962C8B-B14F-4D97-AF65-F5344CB8AC3E}">
        <p14:creationId xmlns:p14="http://schemas.microsoft.com/office/powerpoint/2010/main" val="284466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&#10;&#10;Description générée automatiquement">
            <a:extLst>
              <a:ext uri="{FF2B5EF4-FFF2-40B4-BE49-F238E27FC236}">
                <a16:creationId xmlns:a16="http://schemas.microsoft.com/office/drawing/2014/main" id="{E42C5FFA-A664-0B3F-8752-572D94118D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017" y="755374"/>
            <a:ext cx="8984974" cy="535387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03D9A1-9238-A05D-8933-D54976C3A231}"/>
              </a:ext>
            </a:extLst>
          </p:cNvPr>
          <p:cNvSpPr txBox="1"/>
          <p:nvPr/>
        </p:nvSpPr>
        <p:spPr>
          <a:xfrm>
            <a:off x="2835966" y="5864087"/>
            <a:ext cx="8534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/>
              <a:t>Façade de l'hôtel Les Airelles, l'un des trois palaces de la station</a:t>
            </a:r>
          </a:p>
        </p:txBody>
      </p:sp>
    </p:spTree>
    <p:extLst>
      <p:ext uri="{BB962C8B-B14F-4D97-AF65-F5344CB8AC3E}">
        <p14:creationId xmlns:p14="http://schemas.microsoft.com/office/powerpoint/2010/main" val="426728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ciel, extérieur, nature&#10;&#10;Description générée automatiquement">
            <a:extLst>
              <a:ext uri="{FF2B5EF4-FFF2-40B4-BE49-F238E27FC236}">
                <a16:creationId xmlns:a16="http://schemas.microsoft.com/office/drawing/2014/main" id="{EEA9F853-49EB-EC5A-C85D-3CE45C39C7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914400"/>
            <a:ext cx="9144000" cy="508883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3C9B08-5F7A-5BE1-A9C6-F8E16483856B}"/>
              </a:ext>
            </a:extLst>
          </p:cNvPr>
          <p:cNvSpPr txBox="1"/>
          <p:nvPr/>
        </p:nvSpPr>
        <p:spPr>
          <a:xfrm>
            <a:off x="3644347" y="5750820"/>
            <a:ext cx="55791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Arrivée d'une remontée mécanique sur </a:t>
            </a:r>
            <a:r>
              <a:rPr lang="fr-FR" sz="2000" dirty="0" err="1">
                <a:solidFill>
                  <a:schemeClr val="bg1"/>
                </a:solidFill>
              </a:rPr>
              <a:t>Saulire</a:t>
            </a:r>
            <a:r>
              <a:rPr lang="fr-FR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864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eige, montagne&#10;&#10;Description générée automatiquement">
            <a:extLst>
              <a:ext uri="{FF2B5EF4-FFF2-40B4-BE49-F238E27FC236}">
                <a16:creationId xmlns:a16="http://schemas.microsoft.com/office/drawing/2014/main" id="{FCC7E87A-2459-C5DC-4C18-56500D443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7373" y="732183"/>
            <a:ext cx="9157253" cy="539363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E1E514-0EDB-B402-3A64-4C3F795BC16D}"/>
              </a:ext>
            </a:extLst>
          </p:cNvPr>
          <p:cNvSpPr txBox="1"/>
          <p:nvPr/>
        </p:nvSpPr>
        <p:spPr>
          <a:xfrm>
            <a:off x="4532243" y="5940286"/>
            <a:ext cx="5883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Cabine SP4 en activité en 2004.</a:t>
            </a:r>
          </a:p>
        </p:txBody>
      </p:sp>
    </p:spTree>
    <p:extLst>
      <p:ext uri="{BB962C8B-B14F-4D97-AF65-F5344CB8AC3E}">
        <p14:creationId xmlns:p14="http://schemas.microsoft.com/office/powerpoint/2010/main" val="177122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skiant&#10;&#10;Description générée automatiquement">
            <a:extLst>
              <a:ext uri="{FF2B5EF4-FFF2-40B4-BE49-F238E27FC236}">
                <a16:creationId xmlns:a16="http://schemas.microsoft.com/office/drawing/2014/main" id="{D22D95D3-4BCE-3230-A66A-E64A599382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0732" y="715617"/>
            <a:ext cx="9230536" cy="538038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15707A-5A7F-DA59-BA63-64E51FF4D218}"/>
              </a:ext>
            </a:extLst>
          </p:cNvPr>
          <p:cNvSpPr txBox="1"/>
          <p:nvPr/>
        </p:nvSpPr>
        <p:spPr>
          <a:xfrm>
            <a:off x="3856383" y="5803829"/>
            <a:ext cx="616226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>
                <a:solidFill>
                  <a:srgbClr val="FFFF00"/>
                </a:solidFill>
              </a:rPr>
              <a:t>Vue du front de neige de Courchevel 1850.</a:t>
            </a:r>
          </a:p>
        </p:txBody>
      </p:sp>
    </p:spTree>
    <p:extLst>
      <p:ext uri="{BB962C8B-B14F-4D97-AF65-F5344CB8AC3E}">
        <p14:creationId xmlns:p14="http://schemas.microsoft.com/office/powerpoint/2010/main" val="45011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&#10;&#10;Description générée automatiquement">
            <a:extLst>
              <a:ext uri="{FF2B5EF4-FFF2-40B4-BE49-F238E27FC236}">
                <a16:creationId xmlns:a16="http://schemas.microsoft.com/office/drawing/2014/main" id="{99DFDA41-267C-7FCF-999D-0FC4EF05AB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702364"/>
            <a:ext cx="9144000" cy="543339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AB405C-047E-7E31-907C-2531A3022F6D}"/>
              </a:ext>
            </a:extLst>
          </p:cNvPr>
          <p:cNvSpPr txBox="1"/>
          <p:nvPr/>
        </p:nvSpPr>
        <p:spPr>
          <a:xfrm>
            <a:off x="3816626" y="5797203"/>
            <a:ext cx="67321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Vue du site des tremplins de saut à ski du Praz.</a:t>
            </a:r>
          </a:p>
        </p:txBody>
      </p:sp>
    </p:spTree>
    <p:extLst>
      <p:ext uri="{BB962C8B-B14F-4D97-AF65-F5344CB8AC3E}">
        <p14:creationId xmlns:p14="http://schemas.microsoft.com/office/powerpoint/2010/main" val="3007633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eige, ciel, montagne&#10;&#10;Description générée automatiquement">
            <a:extLst>
              <a:ext uri="{FF2B5EF4-FFF2-40B4-BE49-F238E27FC236}">
                <a16:creationId xmlns:a16="http://schemas.microsoft.com/office/drawing/2014/main" id="{5E0D4555-DE62-952D-0B2F-5A7035949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012" y="914400"/>
            <a:ext cx="894397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20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montagne&#10;&#10;Description générée automatiquement">
            <a:extLst>
              <a:ext uri="{FF2B5EF4-FFF2-40B4-BE49-F238E27FC236}">
                <a16:creationId xmlns:a16="http://schemas.microsoft.com/office/drawing/2014/main" id="{CCC72FDE-4676-11B5-40BB-EA9BB2C02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783" y="821635"/>
            <a:ext cx="8613913" cy="531412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4116BF-DB6A-0690-8FD2-A917C5BA95B3}"/>
              </a:ext>
            </a:extLst>
          </p:cNvPr>
          <p:cNvSpPr txBox="1"/>
          <p:nvPr/>
        </p:nvSpPr>
        <p:spPr>
          <a:xfrm>
            <a:off x="4611756" y="6135756"/>
            <a:ext cx="5340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CET HIVER À COURCHEVEL</a:t>
            </a:r>
          </a:p>
        </p:txBody>
      </p:sp>
    </p:spTree>
    <p:extLst>
      <p:ext uri="{BB962C8B-B14F-4D97-AF65-F5344CB8AC3E}">
        <p14:creationId xmlns:p14="http://schemas.microsoft.com/office/powerpoint/2010/main" val="1566365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arbre, transport&#10;&#10;Description générée automatiquement">
            <a:extLst>
              <a:ext uri="{FF2B5EF4-FFF2-40B4-BE49-F238E27FC236}">
                <a16:creationId xmlns:a16="http://schemas.microsoft.com/office/drawing/2014/main" id="{382EEA42-CDB6-B6CD-A2AB-720810BF58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502241-887D-C5B5-2DA8-E1483A8AD4F6}"/>
              </a:ext>
            </a:extLst>
          </p:cNvPr>
          <p:cNvSpPr txBox="1"/>
          <p:nvPr/>
        </p:nvSpPr>
        <p:spPr>
          <a:xfrm>
            <a:off x="3750366" y="5895945"/>
            <a:ext cx="66393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MENER UN ATTELAGE DE CHIENS DE TRAINEAU</a:t>
            </a:r>
          </a:p>
        </p:txBody>
      </p:sp>
    </p:spTree>
    <p:extLst>
      <p:ext uri="{BB962C8B-B14F-4D97-AF65-F5344CB8AC3E}">
        <p14:creationId xmlns:p14="http://schemas.microsoft.com/office/powerpoint/2010/main" val="302227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eige, extérieur, nature, motoneige&#10;&#10;Description générée automatiquement">
            <a:extLst>
              <a:ext uri="{FF2B5EF4-FFF2-40B4-BE49-F238E27FC236}">
                <a16:creationId xmlns:a16="http://schemas.microsoft.com/office/drawing/2014/main" id="{24F6E272-C750-AAA7-9CB5-8F8EBE5B9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AC0E395-2CC2-2B7F-D235-0BCA2C21C710}"/>
              </a:ext>
            </a:extLst>
          </p:cNvPr>
          <p:cNvSpPr txBox="1"/>
          <p:nvPr/>
        </p:nvSpPr>
        <p:spPr>
          <a:xfrm>
            <a:off x="3843130" y="5803180"/>
            <a:ext cx="6347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DÉVALER LES PISTES DE LUGE DE COURCHEVEL</a:t>
            </a:r>
          </a:p>
        </p:txBody>
      </p:sp>
    </p:spTree>
    <p:extLst>
      <p:ext uri="{BB962C8B-B14F-4D97-AF65-F5344CB8AC3E}">
        <p14:creationId xmlns:p14="http://schemas.microsoft.com/office/powerpoint/2010/main" val="6202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C8513A-64AD-92D5-9F41-9E9932902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861" y="1245704"/>
            <a:ext cx="7513982" cy="455874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35056F-E3BF-1F42-5E70-7F931A13DCC0}"/>
              </a:ext>
            </a:extLst>
          </p:cNvPr>
          <p:cNvSpPr txBox="1"/>
          <p:nvPr/>
        </p:nvSpPr>
        <p:spPr>
          <a:xfrm>
            <a:off x="5274366" y="5804452"/>
            <a:ext cx="5910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COURCHEVEL</a:t>
            </a:r>
          </a:p>
        </p:txBody>
      </p:sp>
    </p:spTree>
    <p:extLst>
      <p:ext uri="{BB962C8B-B14F-4D97-AF65-F5344CB8AC3E}">
        <p14:creationId xmlns:p14="http://schemas.microsoft.com/office/powerpoint/2010/main" val="331549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neige, extérieur, nature&#10;&#10;Description générée automatiquement">
            <a:extLst>
              <a:ext uri="{FF2B5EF4-FFF2-40B4-BE49-F238E27FC236}">
                <a16:creationId xmlns:a16="http://schemas.microsoft.com/office/drawing/2014/main" id="{E49307B3-8303-8E4A-AD35-B412B980C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226" y="834887"/>
            <a:ext cx="9289774" cy="514184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8C9C67-C211-0DE6-12FE-7E4FF1B23A1F}"/>
              </a:ext>
            </a:extLst>
          </p:cNvPr>
          <p:cNvSpPr txBox="1"/>
          <p:nvPr/>
        </p:nvSpPr>
        <p:spPr>
          <a:xfrm>
            <a:off x="3697357" y="5976730"/>
            <a:ext cx="7712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Courchevel, la station chic et charme des Alpes</a:t>
            </a:r>
          </a:p>
        </p:txBody>
      </p:sp>
    </p:spTree>
    <p:extLst>
      <p:ext uri="{BB962C8B-B14F-4D97-AF65-F5344CB8AC3E}">
        <p14:creationId xmlns:p14="http://schemas.microsoft.com/office/powerpoint/2010/main" val="145497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montagne, téléski&#10;&#10;Description générée automatiquement">
            <a:extLst>
              <a:ext uri="{FF2B5EF4-FFF2-40B4-BE49-F238E27FC236}">
                <a16:creationId xmlns:a16="http://schemas.microsoft.com/office/drawing/2014/main" id="{404193F4-CA99-2B00-AC9C-643D1CEA1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487" y="848138"/>
            <a:ext cx="9263270" cy="531412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EC5863-9FCF-403E-C4D9-639D911DA18A}"/>
              </a:ext>
            </a:extLst>
          </p:cNvPr>
          <p:cNvSpPr txBox="1"/>
          <p:nvPr/>
        </p:nvSpPr>
        <p:spPr>
          <a:xfrm>
            <a:off x="1444487" y="6162261"/>
            <a:ext cx="102969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Le domaine skiable des Trois Vallées, dont Courchevel fait partie, est le plus grand au monde</a:t>
            </a:r>
          </a:p>
        </p:txBody>
      </p:sp>
    </p:spTree>
    <p:extLst>
      <p:ext uri="{BB962C8B-B14F-4D97-AF65-F5344CB8AC3E}">
        <p14:creationId xmlns:p14="http://schemas.microsoft.com/office/powerpoint/2010/main" val="1275735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nuit, plusieurs&#10;&#10;Description générée automatiquement">
            <a:extLst>
              <a:ext uri="{FF2B5EF4-FFF2-40B4-BE49-F238E27FC236}">
                <a16:creationId xmlns:a16="http://schemas.microsoft.com/office/drawing/2014/main" id="{200F72DC-2169-7643-A984-3A2600AC09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948" y="728869"/>
            <a:ext cx="9713843" cy="534062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F6F9CA-EA88-AE25-3366-A6E88E78C7C2}"/>
              </a:ext>
            </a:extLst>
          </p:cNvPr>
          <p:cNvSpPr txBox="1"/>
          <p:nvPr/>
        </p:nvSpPr>
        <p:spPr>
          <a:xfrm>
            <a:off x="5380383" y="6072041"/>
            <a:ext cx="7540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Courchevel</a:t>
            </a:r>
          </a:p>
        </p:txBody>
      </p:sp>
    </p:spTree>
    <p:extLst>
      <p:ext uri="{BB962C8B-B14F-4D97-AF65-F5344CB8AC3E}">
        <p14:creationId xmlns:p14="http://schemas.microsoft.com/office/powerpoint/2010/main" val="3384007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ciel, villégiature&#10;&#10;Description générée automatiquement">
            <a:extLst>
              <a:ext uri="{FF2B5EF4-FFF2-40B4-BE49-F238E27FC236}">
                <a16:creationId xmlns:a16="http://schemas.microsoft.com/office/drawing/2014/main" id="{417D2590-CF9E-580F-2B7D-C8D71B66D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486" y="851452"/>
            <a:ext cx="9210261" cy="515509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D96ABA-E280-CA52-838C-FD5FD5294D4C}"/>
              </a:ext>
            </a:extLst>
          </p:cNvPr>
          <p:cNvSpPr txBox="1"/>
          <p:nvPr/>
        </p:nvSpPr>
        <p:spPr>
          <a:xfrm>
            <a:off x="4784035" y="6028467"/>
            <a:ext cx="5738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un Noël à Courchevel</a:t>
            </a:r>
          </a:p>
        </p:txBody>
      </p:sp>
    </p:spTree>
    <p:extLst>
      <p:ext uri="{BB962C8B-B14F-4D97-AF65-F5344CB8AC3E}">
        <p14:creationId xmlns:p14="http://schemas.microsoft.com/office/powerpoint/2010/main" val="2675781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D94707D-36A1-146B-DE62-F85E8C37C67D}"/>
              </a:ext>
            </a:extLst>
          </p:cNvPr>
          <p:cNvSpPr txBox="1"/>
          <p:nvPr/>
        </p:nvSpPr>
        <p:spPr>
          <a:xfrm>
            <a:off x="2238232" y="2402005"/>
            <a:ext cx="9826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 Vous A Proposer La Commune De Courchevel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F186F30-2A09-3EB2-1273-82F937F765E0}"/>
              </a:ext>
            </a:extLst>
          </p:cNvPr>
          <p:cNvSpPr txBox="1"/>
          <p:nvPr/>
        </p:nvSpPr>
        <p:spPr>
          <a:xfrm>
            <a:off x="3971498" y="2905780"/>
            <a:ext cx="6714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045DC04-8276-968B-8ED0-7CFCB8303D79}"/>
              </a:ext>
            </a:extLst>
          </p:cNvPr>
          <p:cNvSpPr txBox="1"/>
          <p:nvPr/>
        </p:nvSpPr>
        <p:spPr>
          <a:xfrm>
            <a:off x="5581933" y="3390872"/>
            <a:ext cx="3493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4261090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337</Words>
  <Application>Microsoft Office PowerPoint</Application>
  <PresentationFormat>Grand écran</PresentationFormat>
  <Paragraphs>41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2022-11-19T09:40:20Z</dcterms:created>
  <dcterms:modified xsi:type="dcterms:W3CDTF">2022-11-19T11:56:55Z</dcterms:modified>
</cp:coreProperties>
</file>