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5" r:id="rId2"/>
    <p:sldId id="28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6" r:id="rId33"/>
    <p:sldId id="287" r:id="rId34"/>
    <p:sldId id="289" r:id="rId3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BQoEYPPgJ5uuE8IOcTE2Cg==" hashData="0N72LvtkNXfg5o8rLXGQ+FJl17ZRmKn6+/uZAmNpDLIgl/eVLUsVk2qv3dtZCVSW3OlGzsIWtS29DNVdXcJVO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A7237AF-BC40-4800-BFDE-D73CFD65A083}" v="115" dt="2022-11-18T09:22:24.020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21" autoAdjust="0"/>
    <p:restoredTop sz="94660"/>
  </p:normalViewPr>
  <p:slideViewPr>
    <p:cSldViewPr snapToGrid="0">
      <p:cViewPr varScale="1">
        <p:scale>
          <a:sx n="72" d="100"/>
          <a:sy n="72" d="100"/>
        </p:scale>
        <p:origin x="804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40" Type="http://schemas.microsoft.com/office/2015/10/relationships/revisionInfo" Target="revisionInfo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95473A-B5AC-E13A-2CDE-4D232E395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C59AD392-C29B-2997-B3AB-A2E76493E84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9FD7938-B8C4-6435-C9CD-6A2F384ADE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CDE96E8-00A4-738C-4C76-B7B1577EBA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0223B3-8568-67CB-4170-9495831C15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1112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BA4E0A-88B2-BACA-C56E-F05C82038A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5230E9-EF6E-C739-5A17-28E8A8DC0C8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2E0CB35E-878A-09D8-FCF0-73518952B2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FA3C625-E23C-3E38-B012-0126AC9EC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1431E8C-B627-CBC4-FE8A-59BAF9D162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87097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62C5FE9-19BD-4071-FCAC-0925B93B7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EC092334-1709-80DA-EA5A-2F6DEBFBB9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AC23D1A-17FC-719D-BF25-6F6C89732F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EC164D7-148D-D3DA-9C97-FDEF7B0F8D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2DCCF51-7654-A2DC-5BE2-D96D88EDC7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610322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4EA9970-2BE7-19E1-9C86-3064681150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0FD5C10-1A33-EF41-793D-053EEA4DB95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0C364CDF-D59F-183C-1971-05F7DE06C9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1177D853-4889-4D01-EF66-C27C587038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CD3A314-CF3F-918A-9C84-7B62508E6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AAA9E8A-E812-837C-871C-45D15BA9151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33459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C2172-D7C9-3053-5536-A02A86F841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9B350A6-6A1A-193E-233D-03E352F8F0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213D43-381E-85FA-F9CF-334F3B7B1F0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150C1CBE-009E-7D4F-48D8-DD036BC004C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CF1996A0-28D3-6458-BE9B-E59BF684E20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16BA9E09-5471-E1AB-E6AA-CC49BA417D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80363C0-A251-4904-927E-537BBC5D27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5225AEDB-D472-F126-A4B0-51419E0AE2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526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CBB5B2B-8361-A0F1-532E-BCAE81174D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5FA10F0-53C6-AE4C-E1BF-A5162BFF79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D39B5904-D113-37ED-ADBF-217DEB59A5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1674E64B-F258-4880-2766-696F0A1405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5883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224D420A-3F0B-5EFB-3F96-2269EC5FEB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80ABA5BD-032F-3C42-A3A4-DC4E6A178F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555F707A-BF54-C659-2521-663D464E6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666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BEAFA3-52F5-7920-BBF6-6DC89FF2D8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90785C7-02AA-F148-12AD-5546E55C0C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D3C4023A-D2DB-6CD8-79A3-9B27AD789FB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2BC4C8E3-E5EA-7628-92E2-0E68F0340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B2314600-5371-4407-2C2F-E187BBF224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6FF1551-A8A1-300F-5626-6F4C366ED9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42610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8204FF5-4D8F-9ECA-AE4F-40A740E483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E47FE387-6374-1BBA-F6E1-3448A87D1B7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B6E2B92E-3E2E-A5D3-19F2-947E9BA2D92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DDA4626B-F44A-8952-7BD1-D9909B2D7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CAE546A2-D43E-01EC-E07C-FE2F2E7B3A1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3BD49C4-E632-9729-8861-A7C64DF123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27425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9F5A01-1734-BF39-667E-9E8A4B10C1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CA30F8B4-A903-5637-F9E1-3728E584EA4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1D94533-1BB5-F813-07A2-48F2F0CDFC5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B2841EF-6368-BF46-E890-4CC0E97F7B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0FD538-59AB-ED33-7A13-EF48EA2567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88870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BD4DBB8-DE45-8E66-FCEA-0DD7931606D1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910AEB1-15C6-2F02-734D-DC03518CC15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39F356D-ED76-D36B-F47A-9F46E0E8A64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32F385A-A025-0C61-8114-22558125DC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8EA77AF-4165-5DA7-9B01-9DEF5AC315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4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589DDF38-9438-05B4-E44D-E4ABA970B9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77D33BC-038C-CF1E-F335-195517674A1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CD778E3E-50C1-26DC-239E-D47C9868B45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5C9C1-95DE-4E34-8F1C-19BEE3374A1F}" type="datetimeFigureOut">
              <a:rPr lang="fr-FR" smtClean="0"/>
              <a:t>18/11/2022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28F05DB-C9B8-29A6-107B-D21AE186B83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4E9D587-87A7-669D-43B1-DB31039408D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604F53-F52E-465D-8153-F8117425F13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75738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bâtiment, extérieur, coteau&#10;&#10;Description générée automatiquement">
            <a:extLst>
              <a:ext uri="{FF2B5EF4-FFF2-40B4-BE49-F238E27FC236}">
                <a16:creationId xmlns:a16="http://schemas.microsoft.com/office/drawing/2014/main" id="{66BB6188-9B53-08DB-BAF8-E88BAC18693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8226" y="749300"/>
            <a:ext cx="9395791" cy="53594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C24FD24-770E-1C7A-B052-37D21E05DA37}"/>
              </a:ext>
            </a:extLst>
          </p:cNvPr>
          <p:cNvSpPr txBox="1"/>
          <p:nvPr/>
        </p:nvSpPr>
        <p:spPr>
          <a:xfrm>
            <a:off x="5327374" y="6108700"/>
            <a:ext cx="697064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citadelle-</a:t>
            </a:r>
            <a:r>
              <a:rPr lang="fr-FR" sz="2000" dirty="0" err="1">
                <a:solidFill>
                  <a:srgbClr val="FFFF00"/>
                </a:solidFill>
              </a:rPr>
              <a:t>belfort</a:t>
            </a:r>
            <a:endParaRPr lang="fr-FR" sz="2000" dirty="0">
              <a:solidFill>
                <a:srgbClr val="FFFF00"/>
              </a:solidFill>
            </a:endParaRP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AAF54429-E483-3D25-9EE7-E7EC5049096A}"/>
              </a:ext>
            </a:extLst>
          </p:cNvPr>
          <p:cNvSpPr txBox="1"/>
          <p:nvPr/>
        </p:nvSpPr>
        <p:spPr>
          <a:xfrm>
            <a:off x="2392017" y="287635"/>
            <a:ext cx="881932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dirty="0">
                <a:solidFill>
                  <a:srgbClr val="FFFF00"/>
                </a:solidFill>
              </a:rPr>
              <a:t>Lorient Vous Propose La Commune  De Belfort N°1</a:t>
            </a:r>
          </a:p>
        </p:txBody>
      </p:sp>
    </p:spTree>
    <p:extLst>
      <p:ext uri="{BB962C8B-B14F-4D97-AF65-F5344CB8AC3E}">
        <p14:creationId xmlns:p14="http://schemas.microsoft.com/office/powerpoint/2010/main" val="270155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  <p:sndAc>
          <p:stSnd loop="1">
            <p:snd r:embed="rId2" name="Slow Acoustic Guitar Instrumental - Quiet Place (Original).wav"/>
          </p:stSnd>
        </p:sndAc>
      </p:transition>
    </mc:Choice>
    <mc:Fallback>
      <p:transition spd="slow" advClick="0" advTm="16000">
        <p:fade/>
        <p:sndAc>
          <p:stSnd loop="1">
            <p:snd r:embed="rId2" name="Slow Acoustic Guitar Instrumental - Quiet Place (Original)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7A94324-8DDA-5B2D-A1F1-9DDB743D0FA8}"/>
              </a:ext>
            </a:extLst>
          </p:cNvPr>
          <p:cNvSpPr/>
          <p:nvPr/>
        </p:nvSpPr>
        <p:spPr>
          <a:xfrm>
            <a:off x="1" y="0"/>
            <a:ext cx="12192000" cy="68580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4800" b="1" dirty="0">
                <a:ln>
                  <a:solidFill>
                    <a:schemeClr val="tx1"/>
                  </a:solidFill>
                </a:ln>
                <a:solidFill>
                  <a:srgbClr val="FFFF00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Algerian" panose="04020705040A02060702" pitchFamily="82" charset="0"/>
              </a:rPr>
              <a:t>Belfort est une commune française située dans le nord-est de la région Bourgogne-Franche-Comté. Chef-lieu du Territoire de Belfort, la commune comptait 46 443 habitants en 2019. Elle est la principale commune et le cœur urbain d'une agglomération de 78 867 habitants</a:t>
            </a:r>
          </a:p>
        </p:txBody>
      </p:sp>
    </p:spTree>
    <p:extLst>
      <p:ext uri="{BB962C8B-B14F-4D97-AF65-F5344CB8AC3E}">
        <p14:creationId xmlns:p14="http://schemas.microsoft.com/office/powerpoint/2010/main" val="884219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Une image contenant bâtiment, extérieur, vieux, bâtiment gouvernemental&#10;&#10;Description générée automatiquement">
            <a:extLst>
              <a:ext uri="{FF2B5EF4-FFF2-40B4-BE49-F238E27FC236}">
                <a16:creationId xmlns:a16="http://schemas.microsoft.com/office/drawing/2014/main" id="{DC6204B5-29E0-7970-20B8-6239BD1F04B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704" y="768626"/>
            <a:ext cx="9634331" cy="528761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38AD73EF-2ECC-0C9B-EB32-1751A31F15C7}"/>
              </a:ext>
            </a:extLst>
          </p:cNvPr>
          <p:cNvSpPr txBox="1"/>
          <p:nvPr/>
        </p:nvSpPr>
        <p:spPr>
          <a:xfrm>
            <a:off x="4074154" y="6056244"/>
            <a:ext cx="1046921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FFFF00"/>
                </a:solidFill>
              </a:rPr>
              <a:t>cathédrale-st-christ-citadelle-</a:t>
            </a:r>
            <a:r>
              <a:rPr lang="fr-FR" sz="2000" dirty="0" err="1">
                <a:solidFill>
                  <a:srgbClr val="FFFF00"/>
                </a:solidFill>
              </a:rPr>
              <a:t>belfort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245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nature&#10;&#10;Description générée automatiquement">
            <a:extLst>
              <a:ext uri="{FF2B5EF4-FFF2-40B4-BE49-F238E27FC236}">
                <a16:creationId xmlns:a16="http://schemas.microsoft.com/office/drawing/2014/main" id="{75F4E13A-E814-2384-64F0-AA405F1F7DD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45704" y="781878"/>
            <a:ext cx="9634331" cy="545989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F75036F-EFC1-B5D1-868A-2E895946EF91}"/>
              </a:ext>
            </a:extLst>
          </p:cNvPr>
          <p:cNvSpPr txBox="1"/>
          <p:nvPr/>
        </p:nvSpPr>
        <p:spPr>
          <a:xfrm>
            <a:off x="5261113" y="6241774"/>
            <a:ext cx="549965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Vista de Belfort</a:t>
            </a:r>
          </a:p>
        </p:txBody>
      </p:sp>
    </p:spTree>
    <p:extLst>
      <p:ext uri="{BB962C8B-B14F-4D97-AF65-F5344CB8AC3E}">
        <p14:creationId xmlns:p14="http://schemas.microsoft.com/office/powerpoint/2010/main" val="28184244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roche, extérieur, pierre&#10;&#10;Description générée automatiquement">
            <a:extLst>
              <a:ext uri="{FF2B5EF4-FFF2-40B4-BE49-F238E27FC236}">
                <a16:creationId xmlns:a16="http://schemas.microsoft.com/office/drawing/2014/main" id="{5041905C-AF10-8722-1598-2DB267BAEB7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44706" y="689113"/>
            <a:ext cx="9533966" cy="540240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135147F-473A-8A79-3E5E-DF6CB9A6215D}"/>
              </a:ext>
            </a:extLst>
          </p:cNvPr>
          <p:cNvSpPr txBox="1"/>
          <p:nvPr/>
        </p:nvSpPr>
        <p:spPr>
          <a:xfrm>
            <a:off x="1613644" y="6168887"/>
            <a:ext cx="953396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Lion de Belfort (HDR). Monument classé Monument Historique sous le n°PA00101140.</a:t>
            </a:r>
          </a:p>
        </p:txBody>
      </p:sp>
    </p:spTree>
    <p:extLst>
      <p:ext uri="{BB962C8B-B14F-4D97-AF65-F5344CB8AC3E}">
        <p14:creationId xmlns:p14="http://schemas.microsoft.com/office/powerpoint/2010/main" val="9553107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4A5444EB-C618-4FB9-8571-6BA08A0E22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51708" y="706581"/>
            <a:ext cx="9171709" cy="526472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9246821-2546-8674-0E5B-AD3968501247}"/>
              </a:ext>
            </a:extLst>
          </p:cNvPr>
          <p:cNvSpPr txBox="1"/>
          <p:nvPr/>
        </p:nvSpPr>
        <p:spPr>
          <a:xfrm>
            <a:off x="4391891" y="5722810"/>
            <a:ext cx="749530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Belfort vue de la </a:t>
            </a:r>
            <a:r>
              <a:rPr lang="fr-FR" sz="2000" dirty="0" err="1"/>
              <a:t>Miotte</a:t>
            </a:r>
            <a:r>
              <a:rPr lang="fr-FR" sz="2000" dirty="0"/>
              <a:t>, de nuit.</a:t>
            </a:r>
          </a:p>
        </p:txBody>
      </p:sp>
    </p:spTree>
    <p:extLst>
      <p:ext uri="{BB962C8B-B14F-4D97-AF65-F5344CB8AC3E}">
        <p14:creationId xmlns:p14="http://schemas.microsoft.com/office/powerpoint/2010/main" val="16815953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ateau&#10;&#10;Description générée automatiquement">
            <a:extLst>
              <a:ext uri="{FF2B5EF4-FFF2-40B4-BE49-F238E27FC236}">
                <a16:creationId xmlns:a16="http://schemas.microsoft.com/office/drawing/2014/main" id="{04058904-AE35-22E1-8A66-B4E93B13DDF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82436" y="720435"/>
            <a:ext cx="9102437" cy="53478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5FAF6C9-20AB-E981-02B1-2DD48516BA21}"/>
              </a:ext>
            </a:extLst>
          </p:cNvPr>
          <p:cNvSpPr txBox="1"/>
          <p:nvPr/>
        </p:nvSpPr>
        <p:spPr>
          <a:xfrm>
            <a:off x="1745673" y="6137565"/>
            <a:ext cx="991985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La Savoureuse vue depuis le pont Carnot, avec le théâtre du Granit en arrière-plan.</a:t>
            </a:r>
          </a:p>
        </p:txBody>
      </p:sp>
    </p:spTree>
    <p:extLst>
      <p:ext uri="{BB962C8B-B14F-4D97-AF65-F5344CB8AC3E}">
        <p14:creationId xmlns:p14="http://schemas.microsoft.com/office/powerpoint/2010/main" val="120479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eau, rivière, rive&#10;&#10;Description générée automatiquement">
            <a:extLst>
              <a:ext uri="{FF2B5EF4-FFF2-40B4-BE49-F238E27FC236}">
                <a16:creationId xmlns:a16="http://schemas.microsoft.com/office/drawing/2014/main" id="{29A3A0E4-6455-5221-FB39-7BFA45F5BC4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9310" y="775854"/>
            <a:ext cx="9282546" cy="523701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C8290C-58E4-BAB7-18E6-9B11D61899BF}"/>
              </a:ext>
            </a:extLst>
          </p:cNvPr>
          <p:cNvSpPr txBox="1"/>
          <p:nvPr/>
        </p:nvSpPr>
        <p:spPr>
          <a:xfrm>
            <a:off x="4461163" y="5743592"/>
            <a:ext cx="6871855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Quai Charles Vallet - Belfort</a:t>
            </a:r>
          </a:p>
        </p:txBody>
      </p:sp>
    </p:spTree>
    <p:extLst>
      <p:ext uri="{BB962C8B-B14F-4D97-AF65-F5344CB8AC3E}">
        <p14:creationId xmlns:p14="http://schemas.microsoft.com/office/powerpoint/2010/main" val="13068469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pierre, bâtiment gouvernemental&#10;&#10;Description générée automatiquement">
            <a:extLst>
              <a:ext uri="{FF2B5EF4-FFF2-40B4-BE49-F238E27FC236}">
                <a16:creationId xmlns:a16="http://schemas.microsoft.com/office/drawing/2014/main" id="{B7D5BEDA-57F3-6808-C524-B117E96BCC0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84218" y="720436"/>
            <a:ext cx="8146473" cy="541712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6014CBC-32D3-6490-F262-6465A7121793}"/>
              </a:ext>
            </a:extLst>
          </p:cNvPr>
          <p:cNvSpPr txBox="1"/>
          <p:nvPr/>
        </p:nvSpPr>
        <p:spPr>
          <a:xfrm>
            <a:off x="4641272" y="6137564"/>
            <a:ext cx="651163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La gare SNCF de Belfort.</a:t>
            </a:r>
          </a:p>
        </p:txBody>
      </p:sp>
    </p:spTree>
    <p:extLst>
      <p:ext uri="{BB962C8B-B14F-4D97-AF65-F5344CB8AC3E}">
        <p14:creationId xmlns:p14="http://schemas.microsoft.com/office/powerpoint/2010/main" val="40518120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train&#10;&#10;Description générée automatiquement">
            <a:extLst>
              <a:ext uri="{FF2B5EF4-FFF2-40B4-BE49-F238E27FC236}">
                <a16:creationId xmlns:a16="http://schemas.microsoft.com/office/drawing/2014/main" id="{D2D097BA-3DAA-072F-D3E6-7C5AF711082B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86345" y="665018"/>
            <a:ext cx="9019309" cy="5527963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0DD4AE9-6CDF-9664-C164-9ADEDFC3FFEB}"/>
              </a:ext>
            </a:extLst>
          </p:cNvPr>
          <p:cNvSpPr txBox="1"/>
          <p:nvPr/>
        </p:nvSpPr>
        <p:spPr>
          <a:xfrm>
            <a:off x="3920836" y="5854427"/>
            <a:ext cx="58327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gare SNCF de Belfort - Montbéliard TGV.</a:t>
            </a:r>
          </a:p>
        </p:txBody>
      </p:sp>
    </p:spTree>
    <p:extLst>
      <p:ext uri="{BB962C8B-B14F-4D97-AF65-F5344CB8AC3E}">
        <p14:creationId xmlns:p14="http://schemas.microsoft.com/office/powerpoint/2010/main" val="1471669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eau, rivière&#10;&#10;Description générée automatiquement">
            <a:extLst>
              <a:ext uri="{FF2B5EF4-FFF2-40B4-BE49-F238E27FC236}">
                <a16:creationId xmlns:a16="http://schemas.microsoft.com/office/drawing/2014/main" id="{BDBFC8CF-9EE3-90A1-EEF2-512B3A11EFD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90254" y="928254"/>
            <a:ext cx="8853055" cy="504305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03581CB-3B8B-F287-662A-5D1C30F1E10A}"/>
              </a:ext>
            </a:extLst>
          </p:cNvPr>
          <p:cNvSpPr txBox="1"/>
          <p:nvPr/>
        </p:nvSpPr>
        <p:spPr>
          <a:xfrm>
            <a:off x="4779818" y="5929746"/>
            <a:ext cx="628996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Centre-ville de Belfort.</a:t>
            </a:r>
          </a:p>
        </p:txBody>
      </p:sp>
    </p:spTree>
    <p:extLst>
      <p:ext uri="{BB962C8B-B14F-4D97-AF65-F5344CB8AC3E}">
        <p14:creationId xmlns:p14="http://schemas.microsoft.com/office/powerpoint/2010/main" val="2630612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terrain, rue&#10;&#10;Description générée automatiquement">
            <a:extLst>
              <a:ext uri="{FF2B5EF4-FFF2-40B4-BE49-F238E27FC236}">
                <a16:creationId xmlns:a16="http://schemas.microsoft.com/office/drawing/2014/main" id="{03078534-D235-5FFE-A525-2C23FCAC03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70363" y="990600"/>
            <a:ext cx="8368145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4AE64F1-2BC1-CF86-4251-C5F9109722D1}"/>
              </a:ext>
            </a:extLst>
          </p:cNvPr>
          <p:cNvSpPr txBox="1"/>
          <p:nvPr/>
        </p:nvSpPr>
        <p:spPr>
          <a:xfrm>
            <a:off x="2992581" y="5867400"/>
            <a:ext cx="836814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Vestiges du couvent des Capucins transformés en parc urbain.</a:t>
            </a:r>
          </a:p>
        </p:txBody>
      </p:sp>
    </p:spTree>
    <p:extLst>
      <p:ext uri="{BB962C8B-B14F-4D97-AF65-F5344CB8AC3E}">
        <p14:creationId xmlns:p14="http://schemas.microsoft.com/office/powerpoint/2010/main" val="24852590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ACB90AE0-04E9-1D4F-584D-2DD897DB7F8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03564"/>
            <a:ext cx="9144000" cy="52370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6C51579-51EE-217C-97C0-FEB877FEB959}"/>
              </a:ext>
            </a:extLst>
          </p:cNvPr>
          <p:cNvSpPr txBox="1"/>
          <p:nvPr/>
        </p:nvSpPr>
        <p:spPr>
          <a:xfrm>
            <a:off x="4073237" y="5799010"/>
            <a:ext cx="628996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Porte de </a:t>
            </a:r>
            <a:r>
              <a:rPr lang="fr-FR" sz="2000" dirty="0" err="1"/>
              <a:t>Brisach</a:t>
            </a:r>
            <a:r>
              <a:rPr lang="fr-FR" sz="2000" dirty="0"/>
              <a:t> (Vauban, 1687-1703).</a:t>
            </a:r>
          </a:p>
        </p:txBody>
      </p:sp>
    </p:spTree>
    <p:extLst>
      <p:ext uri="{BB962C8B-B14F-4D97-AF65-F5344CB8AC3E}">
        <p14:creationId xmlns:p14="http://schemas.microsoft.com/office/powerpoint/2010/main" val="16100743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té, ville&#10;&#10;Description générée automatiquement">
            <a:extLst>
              <a:ext uri="{FF2B5EF4-FFF2-40B4-BE49-F238E27FC236}">
                <a16:creationId xmlns:a16="http://schemas.microsoft.com/office/drawing/2014/main" id="{505A4787-E8B9-18B3-D1EA-A5DAF99F853D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56509" y="1087582"/>
            <a:ext cx="8058727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17BCE638-B063-FC92-3691-ADAFA6F14BC9}"/>
              </a:ext>
            </a:extLst>
          </p:cNvPr>
          <p:cNvSpPr txBox="1"/>
          <p:nvPr/>
        </p:nvSpPr>
        <p:spPr>
          <a:xfrm>
            <a:off x="1856509" y="5770418"/>
            <a:ext cx="9601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L'hôtel du département, siège du Conseil départemental du Territoire de Belfort.</a:t>
            </a:r>
          </a:p>
        </p:txBody>
      </p:sp>
    </p:spTree>
    <p:extLst>
      <p:ext uri="{BB962C8B-B14F-4D97-AF65-F5344CB8AC3E}">
        <p14:creationId xmlns:p14="http://schemas.microsoft.com/office/powerpoint/2010/main" val="30464790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ciel, extérieur, bâtiment gouvernemental&#10;&#10;Description générée automatiquement">
            <a:extLst>
              <a:ext uri="{FF2B5EF4-FFF2-40B4-BE49-F238E27FC236}">
                <a16:creationId xmlns:a16="http://schemas.microsoft.com/office/drawing/2014/main" id="{7ECBB1E5-1B8E-FEB0-F3A3-52792F032E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79964" y="990600"/>
            <a:ext cx="6991927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8A99654-5632-9160-9D80-1545B630C19C}"/>
              </a:ext>
            </a:extLst>
          </p:cNvPr>
          <p:cNvSpPr txBox="1"/>
          <p:nvPr/>
        </p:nvSpPr>
        <p:spPr>
          <a:xfrm>
            <a:off x="4087090" y="5669091"/>
            <a:ext cx="6664037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Le tribunal judiciaire de Belfort.</a:t>
            </a:r>
          </a:p>
        </p:txBody>
      </p:sp>
    </p:spTree>
    <p:extLst>
      <p:ext uri="{BB962C8B-B14F-4D97-AF65-F5344CB8AC3E}">
        <p14:creationId xmlns:p14="http://schemas.microsoft.com/office/powerpoint/2010/main" val="2204869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herbe, extérieur, plante&#10;&#10;Description générée automatiquement">
            <a:extLst>
              <a:ext uri="{FF2B5EF4-FFF2-40B4-BE49-F238E27FC236}">
                <a16:creationId xmlns:a16="http://schemas.microsoft.com/office/drawing/2014/main" id="{70C6A8E6-F19E-78FD-0C65-504C045A2BA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19129" y="993912"/>
            <a:ext cx="7553741" cy="48734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7F3A320-21EE-4DBC-3F57-728A00D63CAC}"/>
              </a:ext>
            </a:extLst>
          </p:cNvPr>
          <p:cNvSpPr txBox="1"/>
          <p:nvPr/>
        </p:nvSpPr>
        <p:spPr>
          <a:xfrm>
            <a:off x="4823792" y="5864088"/>
            <a:ext cx="75537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Vue du square </a:t>
            </a:r>
            <a:r>
              <a:rPr lang="fr-FR" sz="2000" dirty="0" err="1">
                <a:solidFill>
                  <a:schemeClr val="bg1"/>
                </a:solidFill>
              </a:rPr>
              <a:t>Lechten</a:t>
            </a:r>
            <a:r>
              <a:rPr lang="fr-FR" sz="2000" dirty="0">
                <a:solidFill>
                  <a:schemeClr val="bg1"/>
                </a:solidFill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5892003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texte, arbre, extérieur, ciel&#10;&#10;Description générée automatiquement">
            <a:extLst>
              <a:ext uri="{FF2B5EF4-FFF2-40B4-BE49-F238E27FC236}">
                <a16:creationId xmlns:a16="http://schemas.microsoft.com/office/drawing/2014/main" id="{786F72C8-D240-C602-62C8-C8C945EFAF0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88357" y="1119115"/>
            <a:ext cx="7260609" cy="4653887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F533091-60A1-4B50-518B-0E1FE431B32E}"/>
              </a:ext>
            </a:extLst>
          </p:cNvPr>
          <p:cNvSpPr txBox="1"/>
          <p:nvPr/>
        </p:nvSpPr>
        <p:spPr>
          <a:xfrm>
            <a:off x="2074459" y="5923128"/>
            <a:ext cx="866633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Portail du square du souvenir, réalisé par le ferronnier Charles </a:t>
            </a:r>
            <a:r>
              <a:rPr lang="fr-FR" sz="2000" dirty="0" err="1"/>
              <a:t>Schick</a:t>
            </a:r>
            <a:r>
              <a:rPr lang="fr-FR" sz="2000" dirty="0"/>
              <a:t> en 1927.</a:t>
            </a:r>
          </a:p>
        </p:txBody>
      </p:sp>
    </p:spTree>
    <p:extLst>
      <p:ext uri="{BB962C8B-B14F-4D97-AF65-F5344CB8AC3E}">
        <p14:creationId xmlns:p14="http://schemas.microsoft.com/office/powerpoint/2010/main" val="11211726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serre, manège&#10;&#10;Description générée automatiquement">
            <a:extLst>
              <a:ext uri="{FF2B5EF4-FFF2-40B4-BE49-F238E27FC236}">
                <a16:creationId xmlns:a16="http://schemas.microsoft.com/office/drawing/2014/main" id="{A2F39729-0B17-A035-DB39-CF32361B7D3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442950" y="1337479"/>
            <a:ext cx="7042244" cy="4421875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E30A472-13CF-9A92-1882-B487F6383162}"/>
              </a:ext>
            </a:extLst>
          </p:cNvPr>
          <p:cNvSpPr txBox="1"/>
          <p:nvPr/>
        </p:nvSpPr>
        <p:spPr>
          <a:xfrm>
            <a:off x="4694830" y="5520521"/>
            <a:ext cx="616878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Square de la Roseraie.</a:t>
            </a:r>
          </a:p>
        </p:txBody>
      </p:sp>
    </p:spTree>
    <p:extLst>
      <p:ext uri="{BB962C8B-B14F-4D97-AF65-F5344CB8AC3E}">
        <p14:creationId xmlns:p14="http://schemas.microsoft.com/office/powerpoint/2010/main" val="2304187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rue, pierre&#10;&#10;Description générée automatiquement">
            <a:extLst>
              <a:ext uri="{FF2B5EF4-FFF2-40B4-BE49-F238E27FC236}">
                <a16:creationId xmlns:a16="http://schemas.microsoft.com/office/drawing/2014/main" id="{D4B35C46-4E21-270B-E005-FE47CE794D4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844800" y="990600"/>
            <a:ext cx="6502400" cy="487680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B3B3167-8B1C-61FB-B47C-418FE2475FB4}"/>
              </a:ext>
            </a:extLst>
          </p:cNvPr>
          <p:cNvSpPr txBox="1"/>
          <p:nvPr/>
        </p:nvSpPr>
        <p:spPr>
          <a:xfrm>
            <a:off x="5117911" y="5873199"/>
            <a:ext cx="58548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 err="1">
                <a:solidFill>
                  <a:srgbClr val="FFFF00"/>
                </a:solidFill>
              </a:rPr>
              <a:t>Delemont</a:t>
            </a:r>
            <a:r>
              <a:rPr lang="fr-FR" sz="2000" dirty="0">
                <a:solidFill>
                  <a:srgbClr val="FFFF00"/>
                </a:solidFill>
              </a:rPr>
              <a:t> fontaine</a:t>
            </a:r>
          </a:p>
        </p:txBody>
      </p:sp>
    </p:spTree>
    <p:extLst>
      <p:ext uri="{BB962C8B-B14F-4D97-AF65-F5344CB8AC3E}">
        <p14:creationId xmlns:p14="http://schemas.microsoft.com/office/powerpoint/2010/main" val="15873353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&#10;&#10;Description générée automatiquement">
            <a:extLst>
              <a:ext uri="{FF2B5EF4-FFF2-40B4-BE49-F238E27FC236}">
                <a16:creationId xmlns:a16="http://schemas.microsoft.com/office/drawing/2014/main" id="{A6A00AB9-E0A2-3F2A-2DBD-28B8D145594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22394" y="804414"/>
            <a:ext cx="7947212" cy="54888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BF5BB29-5896-1EAF-5851-0F88F85F1134}"/>
              </a:ext>
            </a:extLst>
          </p:cNvPr>
          <p:cNvSpPr txBox="1"/>
          <p:nvPr/>
        </p:nvSpPr>
        <p:spPr>
          <a:xfrm>
            <a:off x="5697071" y="5954669"/>
            <a:ext cx="6494929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 err="1">
                <a:solidFill>
                  <a:srgbClr val="FFFF00"/>
                </a:solidFill>
              </a:rPr>
              <a:t>Leonberg</a:t>
            </a:r>
            <a:endParaRPr lang="fr-FR" sz="2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34357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montagne, cité, extérieur&#10;&#10;Description générée automatiquement">
            <a:extLst>
              <a:ext uri="{FF2B5EF4-FFF2-40B4-BE49-F238E27FC236}">
                <a16:creationId xmlns:a16="http://schemas.microsoft.com/office/drawing/2014/main" id="{7AEFDAD3-B544-CAC0-6640-B79D8C7F4D0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59527" y="831273"/>
            <a:ext cx="8562110" cy="536171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DC89332-000C-22F9-3058-C752F3F0370C}"/>
              </a:ext>
            </a:extLst>
          </p:cNvPr>
          <p:cNvSpPr txBox="1"/>
          <p:nvPr/>
        </p:nvSpPr>
        <p:spPr>
          <a:xfrm>
            <a:off x="5569527" y="6131473"/>
            <a:ext cx="591589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Zaporijia</a:t>
            </a:r>
          </a:p>
        </p:txBody>
      </p:sp>
    </p:spTree>
    <p:extLst>
      <p:ext uri="{BB962C8B-B14F-4D97-AF65-F5344CB8AC3E}">
        <p14:creationId xmlns:p14="http://schemas.microsoft.com/office/powerpoint/2010/main" val="3495914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rue, route&#10;&#10;Description générée automatiquement">
            <a:extLst>
              <a:ext uri="{FF2B5EF4-FFF2-40B4-BE49-F238E27FC236}">
                <a16:creationId xmlns:a16="http://schemas.microsoft.com/office/drawing/2014/main" id="{1A15BB44-FE0B-6667-4C78-818242F7B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9127" y="1274618"/>
            <a:ext cx="7162800" cy="453043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2A0DFC2-A999-CF13-F8F6-D1BD1B74C6BF}"/>
              </a:ext>
            </a:extLst>
          </p:cNvPr>
          <p:cNvSpPr txBox="1"/>
          <p:nvPr/>
        </p:nvSpPr>
        <p:spPr>
          <a:xfrm>
            <a:off x="5472545" y="5805054"/>
            <a:ext cx="5167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Stafford</a:t>
            </a:r>
          </a:p>
        </p:txBody>
      </p:sp>
    </p:spTree>
    <p:extLst>
      <p:ext uri="{BB962C8B-B14F-4D97-AF65-F5344CB8AC3E}">
        <p14:creationId xmlns:p14="http://schemas.microsoft.com/office/powerpoint/2010/main" val="26381145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arbre, ciel, extérieur&#10;&#10;Description générée automatiquement">
            <a:extLst>
              <a:ext uri="{FF2B5EF4-FFF2-40B4-BE49-F238E27FC236}">
                <a16:creationId xmlns:a16="http://schemas.microsoft.com/office/drawing/2014/main" id="{31653A9A-0E53-E77F-76E0-AFB479B5F3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147455" y="858982"/>
            <a:ext cx="7924800" cy="5209309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131232F-E189-0D0C-6E2A-FC17054A304D}"/>
              </a:ext>
            </a:extLst>
          </p:cNvPr>
          <p:cNvSpPr txBox="1"/>
          <p:nvPr/>
        </p:nvSpPr>
        <p:spPr>
          <a:xfrm>
            <a:off x="5583382" y="5729737"/>
            <a:ext cx="545869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 err="1"/>
              <a:t>Mohammédia</a:t>
            </a:r>
            <a:endParaRPr lang="fr-FR" sz="2000" dirty="0"/>
          </a:p>
        </p:txBody>
      </p:sp>
    </p:spTree>
    <p:extLst>
      <p:ext uri="{BB962C8B-B14F-4D97-AF65-F5344CB8AC3E}">
        <p14:creationId xmlns:p14="http://schemas.microsoft.com/office/powerpoint/2010/main" val="1986454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route, rue&#10;&#10;Description générée automatiquement">
            <a:extLst>
              <a:ext uri="{FF2B5EF4-FFF2-40B4-BE49-F238E27FC236}">
                <a16:creationId xmlns:a16="http://schemas.microsoft.com/office/drawing/2014/main" id="{C2C06E50-4DE8-12F2-B097-F85B5A570EB7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15836" y="921327"/>
            <a:ext cx="8160327" cy="5015346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0272E23-6574-7888-E990-8EC98287D829}"/>
              </a:ext>
            </a:extLst>
          </p:cNvPr>
          <p:cNvSpPr txBox="1"/>
          <p:nvPr/>
        </p:nvSpPr>
        <p:spPr>
          <a:xfrm>
            <a:off x="5375563" y="5763492"/>
            <a:ext cx="462741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Boumerdès</a:t>
            </a:r>
          </a:p>
        </p:txBody>
      </p:sp>
    </p:spTree>
    <p:extLst>
      <p:ext uri="{BB962C8B-B14F-4D97-AF65-F5344CB8AC3E}">
        <p14:creationId xmlns:p14="http://schemas.microsoft.com/office/powerpoint/2010/main" val="36152705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bâtiment, cité&#10;&#10;Description générée automatiquement">
            <a:extLst>
              <a:ext uri="{FF2B5EF4-FFF2-40B4-BE49-F238E27FC236}">
                <a16:creationId xmlns:a16="http://schemas.microsoft.com/office/drawing/2014/main" id="{E98292C6-97D9-6B6A-872B-1611EBBDA3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872836"/>
            <a:ext cx="9005455" cy="515389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F933BC09-EB0A-FF60-AFE7-6434378B0E3D}"/>
              </a:ext>
            </a:extLst>
          </p:cNvPr>
          <p:cNvSpPr txBox="1"/>
          <p:nvPr/>
        </p:nvSpPr>
        <p:spPr>
          <a:xfrm>
            <a:off x="5680364" y="6026727"/>
            <a:ext cx="482138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Hébron</a:t>
            </a:r>
          </a:p>
        </p:txBody>
      </p:sp>
    </p:spTree>
    <p:extLst>
      <p:ext uri="{BB962C8B-B14F-4D97-AF65-F5344CB8AC3E}">
        <p14:creationId xmlns:p14="http://schemas.microsoft.com/office/powerpoint/2010/main" val="12239217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Une image contenant bâtiment, extérieur, herbe, cité&#10;&#10;Description générée automatiquement">
            <a:extLst>
              <a:ext uri="{FF2B5EF4-FFF2-40B4-BE49-F238E27FC236}">
                <a16:creationId xmlns:a16="http://schemas.microsoft.com/office/drawing/2014/main" id="{8B52C4BB-32A0-AC4A-3C4E-D13A7555FD0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008908" y="900545"/>
            <a:ext cx="7827819" cy="5237020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4CA5D502-3795-9286-E489-2D20B4AB0DEF}"/>
              </a:ext>
            </a:extLst>
          </p:cNvPr>
          <p:cNvSpPr txBox="1"/>
          <p:nvPr/>
        </p:nvSpPr>
        <p:spPr>
          <a:xfrm>
            <a:off x="3401289" y="6137565"/>
            <a:ext cx="504305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chemeClr val="bg1"/>
                </a:solidFill>
              </a:rPr>
              <a:t>Scène de l'Arsenal depuis le Lion lors du FIMU.</a:t>
            </a:r>
          </a:p>
        </p:txBody>
      </p:sp>
    </p:spTree>
    <p:extLst>
      <p:ext uri="{BB962C8B-B14F-4D97-AF65-F5344CB8AC3E}">
        <p14:creationId xmlns:p14="http://schemas.microsoft.com/office/powerpoint/2010/main" val="2096357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bâtiment, ciel, rue&#10;&#10;Description générée automatiquement">
            <a:extLst>
              <a:ext uri="{FF2B5EF4-FFF2-40B4-BE49-F238E27FC236}">
                <a16:creationId xmlns:a16="http://schemas.microsoft.com/office/drawing/2014/main" id="{D3DB3CB6-254B-1022-F75A-13CB425CE6B6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69127" y="969818"/>
            <a:ext cx="7453745" cy="4918364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D4720F8-55B1-CD28-E1E0-681E3771BBAA}"/>
              </a:ext>
            </a:extLst>
          </p:cNvPr>
          <p:cNvSpPr txBox="1"/>
          <p:nvPr/>
        </p:nvSpPr>
        <p:spPr>
          <a:xfrm>
            <a:off x="4765964" y="5534239"/>
            <a:ext cx="540327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sz="2000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rgbClr val="FFFF00"/>
                </a:solidFill>
              </a:rPr>
              <a:t>La synagogue de Belfort.</a:t>
            </a:r>
          </a:p>
        </p:txBody>
      </p:sp>
    </p:spTree>
    <p:extLst>
      <p:ext uri="{BB962C8B-B14F-4D97-AF65-F5344CB8AC3E}">
        <p14:creationId xmlns:p14="http://schemas.microsoft.com/office/powerpoint/2010/main" val="1412645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extérieur, ciel, vieux&#10;&#10;Description générée automatiquement">
            <a:extLst>
              <a:ext uri="{FF2B5EF4-FFF2-40B4-BE49-F238E27FC236}">
                <a16:creationId xmlns:a16="http://schemas.microsoft.com/office/drawing/2014/main" id="{7ED1E862-2360-F4F0-120B-F4A9D027A68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86000" y="734291"/>
            <a:ext cx="7564582" cy="5375564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51CA388-2AB5-D5FE-4AF4-F2FFFE78CE93}"/>
              </a:ext>
            </a:extLst>
          </p:cNvPr>
          <p:cNvSpPr txBox="1"/>
          <p:nvPr/>
        </p:nvSpPr>
        <p:spPr>
          <a:xfrm>
            <a:off x="4904509" y="5909846"/>
            <a:ext cx="57912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chapelle de Brasse.</a:t>
            </a:r>
          </a:p>
        </p:txBody>
      </p:sp>
    </p:spTree>
    <p:extLst>
      <p:ext uri="{BB962C8B-B14F-4D97-AF65-F5344CB8AC3E}">
        <p14:creationId xmlns:p14="http://schemas.microsoft.com/office/powerpoint/2010/main" val="2046353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extérieur, ciel, bâtiment, arbre&#10;&#10;Description générée automatiquement">
            <a:extLst>
              <a:ext uri="{FF2B5EF4-FFF2-40B4-BE49-F238E27FC236}">
                <a16:creationId xmlns:a16="http://schemas.microsoft.com/office/drawing/2014/main" id="{10C9201D-A8C3-5AF6-1BD6-CE05C6BD6D59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42121" y="657584"/>
            <a:ext cx="5119757" cy="554283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B6334AC-7FCE-FE5D-2FA6-E689F2AB4CED}"/>
              </a:ext>
            </a:extLst>
          </p:cNvPr>
          <p:cNvSpPr txBox="1"/>
          <p:nvPr/>
        </p:nvSpPr>
        <p:spPr>
          <a:xfrm>
            <a:off x="5861878" y="4147930"/>
            <a:ext cx="4435061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chemeClr val="bg1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Le temple Saint-Jean.</a:t>
            </a:r>
          </a:p>
        </p:txBody>
      </p:sp>
    </p:spTree>
    <p:extLst>
      <p:ext uri="{BB962C8B-B14F-4D97-AF65-F5344CB8AC3E}">
        <p14:creationId xmlns:p14="http://schemas.microsoft.com/office/powerpoint/2010/main" val="1473517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ciel, extérieur, nature, cité&#10;&#10;Description générée automatiquement">
            <a:extLst>
              <a:ext uri="{FF2B5EF4-FFF2-40B4-BE49-F238E27FC236}">
                <a16:creationId xmlns:a16="http://schemas.microsoft.com/office/drawing/2014/main" id="{C084C970-7633-A302-4886-BCB675F3B6F1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68556" y="983974"/>
            <a:ext cx="8216348" cy="4890052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23CEBFBB-6F3A-CC50-2DD9-7A9DE0D2D3E6}"/>
              </a:ext>
            </a:extLst>
          </p:cNvPr>
          <p:cNvSpPr txBox="1"/>
          <p:nvPr/>
        </p:nvSpPr>
        <p:spPr>
          <a:xfrm>
            <a:off x="4181062" y="5535472"/>
            <a:ext cx="6003234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Ancienne cité ouvrière Alsthom</a:t>
            </a:r>
          </a:p>
        </p:txBody>
      </p:sp>
    </p:spTree>
    <p:extLst>
      <p:ext uri="{BB962C8B-B14F-4D97-AF65-F5344CB8AC3E}">
        <p14:creationId xmlns:p14="http://schemas.microsoft.com/office/powerpoint/2010/main" val="291136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arbre, extérieur, bâtiment, brique&#10;&#10;Description générée automatiquement">
            <a:extLst>
              <a:ext uri="{FF2B5EF4-FFF2-40B4-BE49-F238E27FC236}">
                <a16:creationId xmlns:a16="http://schemas.microsoft.com/office/drawing/2014/main" id="{72FDF117-DE15-8CD2-873C-674AFB2F203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656522" y="808383"/>
            <a:ext cx="8812695" cy="5300870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63AFECBF-8E31-B3C4-8410-E96FDA808EE2}"/>
              </a:ext>
            </a:extLst>
          </p:cNvPr>
          <p:cNvSpPr txBox="1"/>
          <p:nvPr/>
        </p:nvSpPr>
        <p:spPr>
          <a:xfrm>
            <a:off x="4969566" y="6109253"/>
            <a:ext cx="658633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/>
              <a:t>Maisonnette de l’octroi</a:t>
            </a:r>
          </a:p>
        </p:txBody>
      </p:sp>
    </p:spTree>
    <p:extLst>
      <p:ext uri="{BB962C8B-B14F-4D97-AF65-F5344CB8AC3E}">
        <p14:creationId xmlns:p14="http://schemas.microsoft.com/office/powerpoint/2010/main" val="3396824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bâtiment, herbe, pierre, roche&#10;&#10;Description générée automatiquement">
            <a:extLst>
              <a:ext uri="{FF2B5EF4-FFF2-40B4-BE49-F238E27FC236}">
                <a16:creationId xmlns:a16="http://schemas.microsoft.com/office/drawing/2014/main" id="{6CAE071F-2C36-385A-70E1-E40F0DDF4BEF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762538" y="795130"/>
            <a:ext cx="8653671" cy="5287618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0ADD63B9-CFF7-35E6-A2E5-BC3A14BF6EF6}"/>
              </a:ext>
            </a:extLst>
          </p:cNvPr>
          <p:cNvSpPr txBox="1"/>
          <p:nvPr/>
        </p:nvSpPr>
        <p:spPr>
          <a:xfrm>
            <a:off x="3525078" y="5857460"/>
            <a:ext cx="5989983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/>
          </a:p>
          <a:p>
            <a:r>
              <a:rPr lang="fr-FR" sz="2000" dirty="0"/>
              <a:t>L'inauguration du Lion le 18 septembre 2011.</a:t>
            </a:r>
          </a:p>
        </p:txBody>
      </p:sp>
    </p:spTree>
    <p:extLst>
      <p:ext uri="{BB962C8B-B14F-4D97-AF65-F5344CB8AC3E}">
        <p14:creationId xmlns:p14="http://schemas.microsoft.com/office/powerpoint/2010/main" val="33180328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Une image contenant herbe, ciel, extérieur, bâtiment&#10;&#10;Description générée automatiquement">
            <a:extLst>
              <a:ext uri="{FF2B5EF4-FFF2-40B4-BE49-F238E27FC236}">
                <a16:creationId xmlns:a16="http://schemas.microsoft.com/office/drawing/2014/main" id="{0ACB17E0-FCB0-8AC7-ECB4-8D6BD343C0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802295" y="805069"/>
            <a:ext cx="8587409" cy="5247861"/>
          </a:xfrm>
          <a:prstGeom prst="rect">
            <a:avLst/>
          </a:prstGeom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8AF02B7D-FAF3-4F8F-26E8-41AC27DD0511}"/>
              </a:ext>
            </a:extLst>
          </p:cNvPr>
          <p:cNvSpPr txBox="1"/>
          <p:nvPr/>
        </p:nvSpPr>
        <p:spPr>
          <a:xfrm>
            <a:off x="3525078" y="5814391"/>
            <a:ext cx="6082748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fr-FR" dirty="0">
              <a:solidFill>
                <a:srgbClr val="FFFF00"/>
              </a:solidFill>
            </a:endParaRPr>
          </a:p>
          <a:p>
            <a:r>
              <a:rPr lang="fr-FR" sz="2000" dirty="0">
                <a:solidFill>
                  <a:schemeClr val="bg1"/>
                </a:solidFill>
              </a:rPr>
              <a:t>La Citadelle de Belfort et la Porte de </a:t>
            </a:r>
            <a:r>
              <a:rPr lang="fr-FR" sz="2000" dirty="0" err="1">
                <a:solidFill>
                  <a:schemeClr val="bg1"/>
                </a:solidFill>
              </a:rPr>
              <a:t>Brisach</a:t>
            </a:r>
            <a:endParaRPr lang="fr-FR" sz="2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7114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E8256991-E8D0-6D19-CFC5-80249182A465}"/>
              </a:ext>
            </a:extLst>
          </p:cNvPr>
          <p:cNvSpPr txBox="1"/>
          <p:nvPr/>
        </p:nvSpPr>
        <p:spPr>
          <a:xfrm>
            <a:off x="2402006" y="2192685"/>
            <a:ext cx="86663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 Vous Propose La Commune De Belfort N°1</a:t>
            </a:r>
          </a:p>
        </p:txBody>
      </p:sp>
      <p:sp>
        <p:nvSpPr>
          <p:cNvPr id="3" name="ZoneTexte 2">
            <a:extLst>
              <a:ext uri="{FF2B5EF4-FFF2-40B4-BE49-F238E27FC236}">
                <a16:creationId xmlns:a16="http://schemas.microsoft.com/office/drawing/2014/main" id="{C2F23774-D22F-277A-CAC3-8E79875187C1}"/>
              </a:ext>
            </a:extLst>
          </p:cNvPr>
          <p:cNvSpPr txBox="1"/>
          <p:nvPr/>
        </p:nvSpPr>
        <p:spPr>
          <a:xfrm>
            <a:off x="4135272" y="3007029"/>
            <a:ext cx="547275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Les Images Et Le son Du Net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A71548E0-1D07-BD2B-3810-A39D2AAF9144}"/>
              </a:ext>
            </a:extLst>
          </p:cNvPr>
          <p:cNvSpPr txBox="1"/>
          <p:nvPr/>
        </p:nvSpPr>
        <p:spPr>
          <a:xfrm>
            <a:off x="5663821" y="3821373"/>
            <a:ext cx="33027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FFF00"/>
                </a:solidFill>
              </a:rPr>
              <a:t>Lorient</a:t>
            </a:r>
          </a:p>
        </p:txBody>
      </p:sp>
    </p:spTree>
    <p:extLst>
      <p:ext uri="{BB962C8B-B14F-4D97-AF65-F5344CB8AC3E}">
        <p14:creationId xmlns:p14="http://schemas.microsoft.com/office/powerpoint/2010/main" val="53705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Click="0" advTm="16000">
        <p14:conveyor dir="l"/>
      </p:transition>
    </mc:Choice>
    <mc:Fallback>
      <p:transition spd="slow" advClick="0" advTm="16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</TotalTime>
  <Words>260</Words>
  <Application>Microsoft Office PowerPoint</Application>
  <PresentationFormat>Grand écran</PresentationFormat>
  <Paragraphs>53</Paragraphs>
  <Slides>34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34</vt:i4>
      </vt:variant>
    </vt:vector>
  </HeadingPairs>
  <TitlesOfParts>
    <vt:vector size="39" baseType="lpstr">
      <vt:lpstr>Algerian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Daniel Moulac</dc:creator>
  <cp:lastModifiedBy>Daniel Moulac</cp:lastModifiedBy>
  <cp:revision>3</cp:revision>
  <dcterms:created xsi:type="dcterms:W3CDTF">2022-11-17T14:39:21Z</dcterms:created>
  <dcterms:modified xsi:type="dcterms:W3CDTF">2022-11-18T09:23:19Z</dcterms:modified>
</cp:coreProperties>
</file>