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HzstUmgyOzfQc8k4ykivw==" hashData="EocCsR5CZ00NWKRH9dsO+xvHj7aJSW17QE+UWtpEaHL/fvmckbexRQuBj82HuWIAqLyVbMbmofYE0CbWTL3G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79AC0F-0308-4476-B4D1-93A189142FFF}" v="42" dt="2022-11-19T08:38:07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72" d="100"/>
          <a:sy n="72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EA326-F8F8-5364-3767-80D8F7669E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3D150E-17C7-6A62-F1A1-9C2CCE0D6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1E2719-7A15-68BE-DD12-D65FEC340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D6B4C2-7035-D712-0CE8-A2A6BD5D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FD101E-9F87-FDD3-91F0-4363A686C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73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212C8-2CD3-7006-6CCC-9630F83FF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991F0F-FE88-672D-244F-D1F77E108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36605C-E035-C023-2DC9-B5943284F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1408DD-753C-309B-98BF-55FB82D5A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772F03-4B03-5095-D2A6-29481522E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2348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E66C2-676F-DCE3-BB1E-DEE6154D0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42BFDE-1155-7C17-B36C-FE8385E82B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12E79A-8224-6295-9170-10711867B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D32E30-5F2E-70C8-9043-33C4673F6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8CB9C8-2D9A-D62C-4CAB-2E4F928B8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84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4DAD0-84A3-0D29-5685-DC41658C9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9539E5-447B-D97B-4703-ACF3A11310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B496460-35D7-7B15-18D2-46589175A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3956FC-C533-723F-6904-9B96B80F9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2A990D-A8AD-833B-C09B-6024E13EE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EDDAF0C-EC67-E14A-CA8D-0F1739B6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1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2ADA3-DAC9-2D42-D661-625890C2F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99D49F-9BA3-5251-4DC4-8606ABB80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6F64CA-1D5F-3EC6-BE3F-E2B9125DB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6452909-29A6-BA47-C82D-DD6C89A5D2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2CE891-98A4-3D04-ECD7-A3A4809A53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4B97055-3B9E-6761-2E3B-478A308E7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A93B4F-3850-9D4A-1A00-4642E061E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1454C56-B2D2-7206-98AC-B77531D68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067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F10C52-C6E1-7D3A-C55A-AE6527A52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CB236DC-8D77-5EBA-C184-C1E73FFB7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96167F7-EF1B-016E-7AAB-2DDBD4E46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CF1446A-4670-C27A-BE17-5DCDA9BE6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99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BDFB28A-3568-D39E-7EC1-40960AABA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0401C9-0603-5A51-7575-5A81DD738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5341CA-FB18-FE8D-9383-319B74C8A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34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5EADA-6B91-2532-097A-C0FE8FF03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9F6B46-9A26-6840-BB9C-C1D838BA5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D5BE1EB-3857-EB34-065A-2BEA5C5645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663DBC-5679-433C-8630-B2DB4A0D8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AB0327-04E0-B4EE-8C44-528A4E2F2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71FC0C-9143-0578-AB74-65F2FD146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01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486C96-36CC-0777-A985-C1347506E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396A3-AB6F-BE2A-C7DD-18A6460E2B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7E7E5C-5802-C04A-229F-307F7786D7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8CDFBE-5138-466F-FB89-67745542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BCC921-634B-D036-70D8-B4B96C87A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569CC9-CADB-EB28-5D23-651FCD95E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118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0DAB6C-82E0-84C5-5DC5-4DE38B32F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5BE197-F41A-DB79-E475-D63F2EAEC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804E82-FF70-008F-4F9C-5951A1992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605E7A-DD8B-49C8-44F8-1EF5ADF0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E8A9A5-FF86-7568-886A-403A5E2A7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37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1413417-9108-4E87-1A38-99A771D41E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638443-A5F6-C5DB-50E0-61443ABE7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19AC03-21B3-0670-5A30-F30153D69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227788-D493-3474-62AC-8DC4B7D67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909F89-DF0B-3CE8-5D6B-4AF72FB5A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14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7558780-5B36-E85B-7DB8-E8B33D628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535ED3-400C-9EF3-D1BA-A581CB4EFE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A096DB-7E64-10E7-FB56-C9C29B7B4C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B7DDB-A2A7-4ADE-A8D3-6A9BCA1BDA6C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B6DAB3-67CE-C906-1249-20C5BD4821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486DB7-4C40-5B4D-B47A-7EA49E4F40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B452-963E-426F-8758-D409A29855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69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220BE6-A4EE-3E67-058C-ABD56A27ED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43" y="0"/>
            <a:ext cx="7837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84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  <p:sndAc>
          <p:stSnd loop="1">
            <p:snd r:embed="rId2" name="30 Minutes of Beautiful Romantic Music Guitar Music, Violin Music, Cello Music, Piano Music ★74.wav"/>
          </p:stSnd>
        </p:sndAc>
      </p:transition>
    </mc:Choice>
    <mc:Fallback>
      <p:transition spd="slow" advClick="0" advTm="16000">
        <p:fade/>
        <p:sndAc>
          <p:stSnd loop="1">
            <p:snd r:embed="rId2" name="30 Minutes of Beautiful Romantic Music Guitar Music, Violin Music, Cello Music, Piano Music ★74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F3F2EE-D09E-E800-080C-60846FCD063F}"/>
              </a:ext>
            </a:extLst>
          </p:cNvPr>
          <p:cNvSpPr/>
          <p:nvPr/>
        </p:nvSpPr>
        <p:spPr>
          <a:xfrm>
            <a:off x="-92765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Belfort est une commune française située dans le nord-est de la région Bourgogne-Franche-Comté. Chef-lieu du Territoire de Belfort, la commune comptait 46 443 habitants en 2019. Elle est la principale commune et le cœur urbain d'une agglomération de 78 867 habitants</a:t>
            </a:r>
          </a:p>
        </p:txBody>
      </p:sp>
    </p:spTree>
    <p:extLst>
      <p:ext uri="{BB962C8B-B14F-4D97-AF65-F5344CB8AC3E}">
        <p14:creationId xmlns:p14="http://schemas.microsoft.com/office/powerpoint/2010/main" val="48844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2CFCB78D-B5F2-1D2D-448E-40A5448172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13" y="1179443"/>
            <a:ext cx="8256104" cy="477078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819A7A-9DBB-7F15-8550-633758C9231B}"/>
              </a:ext>
            </a:extLst>
          </p:cNvPr>
          <p:cNvSpPr txBox="1"/>
          <p:nvPr/>
        </p:nvSpPr>
        <p:spPr>
          <a:xfrm>
            <a:off x="2226365" y="446109"/>
            <a:ext cx="825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 Vous propose La Commune de Belfort ( Suite N°2 )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D68951-9302-D4EF-8EAA-B3BAD7D27160}"/>
              </a:ext>
            </a:extLst>
          </p:cNvPr>
          <p:cNvSpPr txBox="1"/>
          <p:nvPr/>
        </p:nvSpPr>
        <p:spPr>
          <a:xfrm>
            <a:off x="3909391" y="5678557"/>
            <a:ext cx="816333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La Citadelle de Belfort et la Porte de </a:t>
            </a:r>
            <a:r>
              <a:rPr lang="fr-FR" sz="2000" dirty="0" err="1">
                <a:solidFill>
                  <a:srgbClr val="FFFF00"/>
                </a:solidFill>
              </a:rPr>
              <a:t>Brisach</a:t>
            </a:r>
            <a:r>
              <a:rPr lang="fr-FR" sz="20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8813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vert&#10;&#10;Description générée automatiquement">
            <a:extLst>
              <a:ext uri="{FF2B5EF4-FFF2-40B4-BE49-F238E27FC236}">
                <a16:creationId xmlns:a16="http://schemas.microsoft.com/office/drawing/2014/main" id="{CF5EAC66-E112-7640-4741-B8F6E39953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583" y="887895"/>
            <a:ext cx="8110330" cy="516834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AE538C-1919-D7A1-8471-543F3D1A43CC}"/>
              </a:ext>
            </a:extLst>
          </p:cNvPr>
          <p:cNvSpPr txBox="1"/>
          <p:nvPr/>
        </p:nvSpPr>
        <p:spPr>
          <a:xfrm>
            <a:off x="3273286" y="5865599"/>
            <a:ext cx="71296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Fortifications en demi-lune au nord de la porte de </a:t>
            </a:r>
            <a:r>
              <a:rPr lang="fr-FR" sz="2000" dirty="0" err="1">
                <a:solidFill>
                  <a:srgbClr val="FFFF00"/>
                </a:solidFill>
              </a:rPr>
              <a:t>Brisach</a:t>
            </a:r>
            <a:r>
              <a:rPr lang="fr-FR" sz="20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106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bâtiment&#10;&#10;Description générée automatiquement">
            <a:extLst>
              <a:ext uri="{FF2B5EF4-FFF2-40B4-BE49-F238E27FC236}">
                <a16:creationId xmlns:a16="http://schemas.microsoft.com/office/drawing/2014/main" id="{901E5320-D872-D5C2-9768-5D78E2F44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781878"/>
            <a:ext cx="9144000" cy="53406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37F5E7-73F0-DE58-5E9E-717F30A578D6}"/>
              </a:ext>
            </a:extLst>
          </p:cNvPr>
          <p:cNvSpPr txBox="1"/>
          <p:nvPr/>
        </p:nvSpPr>
        <p:spPr>
          <a:xfrm>
            <a:off x="3405809" y="5877339"/>
            <a:ext cx="63477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Tour des Bourgeois, vestige du château médiéval.</a:t>
            </a:r>
          </a:p>
        </p:txBody>
      </p:sp>
    </p:spTree>
    <p:extLst>
      <p:ext uri="{BB962C8B-B14F-4D97-AF65-F5344CB8AC3E}">
        <p14:creationId xmlns:p14="http://schemas.microsoft.com/office/powerpoint/2010/main" val="411659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terrain, brique&#10;&#10;Description générée automatiquement">
            <a:extLst>
              <a:ext uri="{FF2B5EF4-FFF2-40B4-BE49-F238E27FC236}">
                <a16:creationId xmlns:a16="http://schemas.microsoft.com/office/drawing/2014/main" id="{A966D38D-1454-A41B-20C5-A0783BD710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548" y="1020417"/>
            <a:ext cx="8454887" cy="492981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470CED-F458-BF2F-FCFF-B9CCFA71C886}"/>
              </a:ext>
            </a:extLst>
          </p:cNvPr>
          <p:cNvSpPr txBox="1"/>
          <p:nvPr/>
        </p:nvSpPr>
        <p:spPr>
          <a:xfrm>
            <a:off x="4492486" y="5950227"/>
            <a:ext cx="6838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Pont-levis de la Citadelle.</a:t>
            </a:r>
          </a:p>
        </p:txBody>
      </p:sp>
    </p:spTree>
    <p:extLst>
      <p:ext uri="{BB962C8B-B14F-4D97-AF65-F5344CB8AC3E}">
        <p14:creationId xmlns:p14="http://schemas.microsoft.com/office/powerpoint/2010/main" val="356634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bâtiment, extérieur&#10;&#10;Description générée automatiquement">
            <a:extLst>
              <a:ext uri="{FF2B5EF4-FFF2-40B4-BE49-F238E27FC236}">
                <a16:creationId xmlns:a16="http://schemas.microsoft.com/office/drawing/2014/main" id="{FC3FA292-44B1-2170-1A83-C03CF721D1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4242" y="861390"/>
            <a:ext cx="9263271" cy="51418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200A63-7775-1715-2E26-ADF4E7E800F4}"/>
              </a:ext>
            </a:extLst>
          </p:cNvPr>
          <p:cNvSpPr txBox="1"/>
          <p:nvPr/>
        </p:nvSpPr>
        <p:spPr>
          <a:xfrm>
            <a:off x="4810539" y="5664681"/>
            <a:ext cx="68248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L'entrée du fort du </a:t>
            </a:r>
            <a:r>
              <a:rPr lang="fr-FR" sz="2000" dirty="0" err="1"/>
              <a:t>Salbert</a:t>
            </a:r>
            <a:r>
              <a:rPr lang="fr-F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836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37E78334-2700-FBA2-BDB3-A901E5DA51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3" y="990600"/>
            <a:ext cx="7699513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536330-650E-3B6E-DC82-9CDEAB69683D}"/>
              </a:ext>
            </a:extLst>
          </p:cNvPr>
          <p:cNvSpPr txBox="1"/>
          <p:nvPr/>
        </p:nvSpPr>
        <p:spPr>
          <a:xfrm>
            <a:off x="4200937" y="5658678"/>
            <a:ext cx="5658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000" dirty="0"/>
              <a:t>Vue de la Grande Rue de Belfort.</a:t>
            </a:r>
          </a:p>
        </p:txBody>
      </p:sp>
    </p:spTree>
    <p:extLst>
      <p:ext uri="{BB962C8B-B14F-4D97-AF65-F5344CB8AC3E}">
        <p14:creationId xmlns:p14="http://schemas.microsoft.com/office/powerpoint/2010/main" val="62737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ute, plante&#10;&#10;Description générée automatiquement">
            <a:extLst>
              <a:ext uri="{FF2B5EF4-FFF2-40B4-BE49-F238E27FC236}">
                <a16:creationId xmlns:a16="http://schemas.microsoft.com/office/drawing/2014/main" id="{A6C21D3A-42ED-29BC-974A-BB84BCD5C9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7339" y="440634"/>
            <a:ext cx="6034157" cy="59767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7D98E7-F26B-4041-20BD-D8E0A0D174E6}"/>
              </a:ext>
            </a:extLst>
          </p:cNvPr>
          <p:cNvSpPr txBox="1"/>
          <p:nvPr/>
        </p:nvSpPr>
        <p:spPr>
          <a:xfrm>
            <a:off x="1524000" y="4049203"/>
            <a:ext cx="2716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La statue Quand-Même située place d'Armes.</a:t>
            </a:r>
          </a:p>
        </p:txBody>
      </p:sp>
    </p:spTree>
    <p:extLst>
      <p:ext uri="{BB962C8B-B14F-4D97-AF65-F5344CB8AC3E}">
        <p14:creationId xmlns:p14="http://schemas.microsoft.com/office/powerpoint/2010/main" val="201875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route, bâtiment&#10;&#10;Description générée automatiquement">
            <a:extLst>
              <a:ext uri="{FF2B5EF4-FFF2-40B4-BE49-F238E27FC236}">
                <a16:creationId xmlns:a16="http://schemas.microsoft.com/office/drawing/2014/main" id="{41ED4EF6-7C4A-0FEB-76A7-9B8E732E9A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64B711-C717-71ED-0909-155AEEC62250}"/>
              </a:ext>
            </a:extLst>
          </p:cNvPr>
          <p:cNvSpPr txBox="1"/>
          <p:nvPr/>
        </p:nvSpPr>
        <p:spPr>
          <a:xfrm>
            <a:off x="3127513" y="5976730"/>
            <a:ext cx="70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Monument des Trois Sièges, le colonel Denfert-Rochereau</a:t>
            </a:r>
          </a:p>
        </p:txBody>
      </p:sp>
    </p:spTree>
    <p:extLst>
      <p:ext uri="{BB962C8B-B14F-4D97-AF65-F5344CB8AC3E}">
        <p14:creationId xmlns:p14="http://schemas.microsoft.com/office/powerpoint/2010/main" val="14787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vieux&#10;&#10;Description générée automatiquement">
            <a:extLst>
              <a:ext uri="{FF2B5EF4-FFF2-40B4-BE49-F238E27FC236}">
                <a16:creationId xmlns:a16="http://schemas.microsoft.com/office/drawing/2014/main" id="{AAD591A9-19C2-7999-CBCA-A1A16FAE5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922" y="238539"/>
            <a:ext cx="5910470" cy="642730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49B64C-B793-6170-959F-81589F3D8A92}"/>
              </a:ext>
            </a:extLst>
          </p:cNvPr>
          <p:cNvSpPr txBox="1"/>
          <p:nvPr/>
        </p:nvSpPr>
        <p:spPr>
          <a:xfrm>
            <a:off x="7209183" y="3737113"/>
            <a:ext cx="40949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Cathédrale Saint-Christophe.</a:t>
            </a:r>
          </a:p>
        </p:txBody>
      </p:sp>
    </p:spTree>
    <p:extLst>
      <p:ext uri="{BB962C8B-B14F-4D97-AF65-F5344CB8AC3E}">
        <p14:creationId xmlns:p14="http://schemas.microsoft.com/office/powerpoint/2010/main" val="101231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usieurs&#10;&#10;Description générée automatiquement">
            <a:extLst>
              <a:ext uri="{FF2B5EF4-FFF2-40B4-BE49-F238E27FC236}">
                <a16:creationId xmlns:a16="http://schemas.microsoft.com/office/drawing/2014/main" id="{DFE963E4-041F-B550-5ED7-1CEA7DF20F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034" y="702364"/>
            <a:ext cx="8666923" cy="549965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8B9F3A-24AF-4517-3A6D-A50DA67ACDB9}"/>
              </a:ext>
            </a:extLst>
          </p:cNvPr>
          <p:cNvSpPr txBox="1"/>
          <p:nvPr/>
        </p:nvSpPr>
        <p:spPr>
          <a:xfrm>
            <a:off x="2809461" y="6155636"/>
            <a:ext cx="78717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L'hôtel de ville de Belfort sous les illuminations de décembre.</a:t>
            </a:r>
          </a:p>
        </p:txBody>
      </p:sp>
    </p:spTree>
    <p:extLst>
      <p:ext uri="{BB962C8B-B14F-4D97-AF65-F5344CB8AC3E}">
        <p14:creationId xmlns:p14="http://schemas.microsoft.com/office/powerpoint/2010/main" val="231077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pierre&#10;&#10;Description générée automatiquement">
            <a:extLst>
              <a:ext uri="{FF2B5EF4-FFF2-40B4-BE49-F238E27FC236}">
                <a16:creationId xmlns:a16="http://schemas.microsoft.com/office/drawing/2014/main" id="{B1E168C5-B4C9-4308-3D0E-E2DC37670F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861390"/>
            <a:ext cx="8812695" cy="512859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0AA522-8BE5-8693-FCE0-DF3DA3595CB4}"/>
              </a:ext>
            </a:extLst>
          </p:cNvPr>
          <p:cNvSpPr txBox="1"/>
          <p:nvPr/>
        </p:nvSpPr>
        <p:spPr>
          <a:xfrm>
            <a:off x="4744279" y="5790578"/>
            <a:ext cx="57514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Halle </a:t>
            </a:r>
            <a:r>
              <a:rPr lang="fr-FR" sz="2000" dirty="0" err="1">
                <a:solidFill>
                  <a:schemeClr val="bg1"/>
                </a:solidFill>
              </a:rPr>
              <a:t>Fréry</a:t>
            </a:r>
            <a:r>
              <a:rPr lang="fr-FR" sz="2000" dirty="0">
                <a:solidFill>
                  <a:schemeClr val="bg1"/>
                </a:solidFill>
              </a:rPr>
              <a:t> en vieille-ville.</a:t>
            </a:r>
          </a:p>
        </p:txBody>
      </p:sp>
    </p:spTree>
    <p:extLst>
      <p:ext uri="{BB962C8B-B14F-4D97-AF65-F5344CB8AC3E}">
        <p14:creationId xmlns:p14="http://schemas.microsoft.com/office/powerpoint/2010/main" val="251396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lieu de culte&#10;&#10;Description générée automatiquement">
            <a:extLst>
              <a:ext uri="{FF2B5EF4-FFF2-40B4-BE49-F238E27FC236}">
                <a16:creationId xmlns:a16="http://schemas.microsoft.com/office/drawing/2014/main" id="{6DCFA938-5BDE-A2FD-049B-1A83197B41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380" y="662609"/>
            <a:ext cx="7917240" cy="544664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460839-036B-B8B0-C864-D2DAC1A152D8}"/>
              </a:ext>
            </a:extLst>
          </p:cNvPr>
          <p:cNvSpPr txBox="1"/>
          <p:nvPr/>
        </p:nvSpPr>
        <p:spPr>
          <a:xfrm>
            <a:off x="4306956" y="6094728"/>
            <a:ext cx="7182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la salle des fêtes place de la république.</a:t>
            </a:r>
          </a:p>
        </p:txBody>
      </p:sp>
    </p:spTree>
    <p:extLst>
      <p:ext uri="{BB962C8B-B14F-4D97-AF65-F5344CB8AC3E}">
        <p14:creationId xmlns:p14="http://schemas.microsoft.com/office/powerpoint/2010/main" val="110735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49F73346-0172-572D-DC3B-E82E60231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991" y="848139"/>
            <a:ext cx="9104244" cy="522135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C7B48-47FF-0014-1E59-EF7E80D73B49}"/>
              </a:ext>
            </a:extLst>
          </p:cNvPr>
          <p:cNvSpPr txBox="1"/>
          <p:nvPr/>
        </p:nvSpPr>
        <p:spPr>
          <a:xfrm>
            <a:off x="3352800" y="6069497"/>
            <a:ext cx="6268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le tribunal de grande instance place de la république.</a:t>
            </a:r>
          </a:p>
        </p:txBody>
      </p:sp>
    </p:spTree>
    <p:extLst>
      <p:ext uri="{BB962C8B-B14F-4D97-AF65-F5344CB8AC3E}">
        <p14:creationId xmlns:p14="http://schemas.microsoft.com/office/powerpoint/2010/main" val="2894569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eux, immeuble résidentiel, tour&#10;&#10;Description générée automatiquement">
            <a:extLst>
              <a:ext uri="{FF2B5EF4-FFF2-40B4-BE49-F238E27FC236}">
                <a16:creationId xmlns:a16="http://schemas.microsoft.com/office/drawing/2014/main" id="{9109DAA6-3523-F240-FC73-E0858C6BFB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105" y="308113"/>
            <a:ext cx="5570330" cy="624177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6E5F84-2608-8E3D-66C5-268DA542BA07}"/>
              </a:ext>
            </a:extLst>
          </p:cNvPr>
          <p:cNvSpPr txBox="1"/>
          <p:nvPr/>
        </p:nvSpPr>
        <p:spPr>
          <a:xfrm>
            <a:off x="543339" y="3220278"/>
            <a:ext cx="4253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Une cour intérieure de la </a:t>
            </a:r>
            <a:r>
              <a:rPr lang="fr-FR" sz="2000" dirty="0" err="1"/>
              <a:t>Vieille-Ville</a:t>
            </a:r>
            <a:r>
              <a:rPr lang="fr-F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53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624F8D7B-0134-037E-1A2F-2067C35DB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748" y="702365"/>
            <a:ext cx="7646504" cy="55129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2AD0A8-4E53-5DBD-51C4-BCBE40351431}"/>
              </a:ext>
            </a:extLst>
          </p:cNvPr>
          <p:cNvSpPr txBox="1"/>
          <p:nvPr/>
        </p:nvSpPr>
        <p:spPr>
          <a:xfrm>
            <a:off x="5194853" y="5876716"/>
            <a:ext cx="650681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Église Saint-Joseph.</a:t>
            </a:r>
          </a:p>
        </p:txBody>
      </p:sp>
    </p:spTree>
    <p:extLst>
      <p:ext uri="{BB962C8B-B14F-4D97-AF65-F5344CB8AC3E}">
        <p14:creationId xmlns:p14="http://schemas.microsoft.com/office/powerpoint/2010/main" val="85171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extérieur, maison&#10;&#10;Description générée automatiquement">
            <a:extLst>
              <a:ext uri="{FF2B5EF4-FFF2-40B4-BE49-F238E27FC236}">
                <a16:creationId xmlns:a16="http://schemas.microsoft.com/office/drawing/2014/main" id="{3708D6C8-AC20-0243-67AB-F2CAFEFFE4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40" y="990600"/>
            <a:ext cx="7248939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41B5AD-135B-2888-5AE8-3E5495EC75E2}"/>
              </a:ext>
            </a:extLst>
          </p:cNvPr>
          <p:cNvSpPr txBox="1"/>
          <p:nvPr/>
        </p:nvSpPr>
        <p:spPr>
          <a:xfrm>
            <a:off x="3564835" y="5627061"/>
            <a:ext cx="73814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Musée d'Art moderne, donation Maurice </a:t>
            </a:r>
            <a:r>
              <a:rPr lang="fr-FR" sz="2000" dirty="0" err="1"/>
              <a:t>Jardot</a:t>
            </a:r>
            <a:r>
              <a:rPr lang="fr-F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426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extérieur, brique&#10;&#10;Description générée automatiquement">
            <a:extLst>
              <a:ext uri="{FF2B5EF4-FFF2-40B4-BE49-F238E27FC236}">
                <a16:creationId xmlns:a16="http://schemas.microsoft.com/office/drawing/2014/main" id="{64384B08-3914-B62B-0476-53ED9207FA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702365"/>
            <a:ext cx="9117496" cy="549965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4D6A9-6664-A8B0-3D4E-458BC6A6FF4E}"/>
              </a:ext>
            </a:extLst>
          </p:cNvPr>
          <p:cNvSpPr txBox="1"/>
          <p:nvPr/>
        </p:nvSpPr>
        <p:spPr>
          <a:xfrm>
            <a:off x="2226366" y="5956852"/>
            <a:ext cx="91174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Entrée de la Tour 46, salle des expositions temporaires des Musées de Belfort.</a:t>
            </a:r>
          </a:p>
        </p:txBody>
      </p:sp>
    </p:spTree>
    <p:extLst>
      <p:ext uri="{BB962C8B-B14F-4D97-AF65-F5344CB8AC3E}">
        <p14:creationId xmlns:p14="http://schemas.microsoft.com/office/powerpoint/2010/main" val="4058293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bâtiment gouvernemental&#10;&#10;Description générée automatiquement">
            <a:extLst>
              <a:ext uri="{FF2B5EF4-FFF2-40B4-BE49-F238E27FC236}">
                <a16:creationId xmlns:a16="http://schemas.microsoft.com/office/drawing/2014/main" id="{0120C604-3A2D-A3FF-3B0A-DC64723BA3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781878"/>
            <a:ext cx="9051235" cy="53406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C7DA75-F862-73BE-D258-84AD23AD1A84}"/>
              </a:ext>
            </a:extLst>
          </p:cNvPr>
          <p:cNvSpPr txBox="1"/>
          <p:nvPr/>
        </p:nvSpPr>
        <p:spPr>
          <a:xfrm>
            <a:off x="3472070" y="5892104"/>
            <a:ext cx="61490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Façade principale du Théâtre municipal de </a:t>
            </a:r>
            <a:r>
              <a:rPr lang="fr-FR" sz="2000" dirty="0" err="1">
                <a:solidFill>
                  <a:srgbClr val="FFFF00"/>
                </a:solidFill>
              </a:rPr>
              <a:t>belfort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1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intérieur, plat, encombré&#10;&#10;Description générée automatiquement">
            <a:extLst>
              <a:ext uri="{FF2B5EF4-FFF2-40B4-BE49-F238E27FC236}">
                <a16:creationId xmlns:a16="http://schemas.microsoft.com/office/drawing/2014/main" id="{6985444A-C994-D4D2-442B-4E608AA9F9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528" y="334617"/>
            <a:ext cx="5134282" cy="618876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F4EC85-D239-0D6C-ABD3-71707CD58648}"/>
              </a:ext>
            </a:extLst>
          </p:cNvPr>
          <p:cNvSpPr txBox="1"/>
          <p:nvPr/>
        </p:nvSpPr>
        <p:spPr>
          <a:xfrm>
            <a:off x="6824870" y="3829878"/>
            <a:ext cx="48237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Spécialités franc-comtoises.</a:t>
            </a:r>
          </a:p>
        </p:txBody>
      </p:sp>
    </p:spTree>
    <p:extLst>
      <p:ext uri="{BB962C8B-B14F-4D97-AF65-F5344CB8AC3E}">
        <p14:creationId xmlns:p14="http://schemas.microsoft.com/office/powerpoint/2010/main" val="6593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imentation, intérieur, plat, pizza&#10;&#10;Description générée automatiquement">
            <a:extLst>
              <a:ext uri="{FF2B5EF4-FFF2-40B4-BE49-F238E27FC236}">
                <a16:creationId xmlns:a16="http://schemas.microsoft.com/office/drawing/2014/main" id="{5ED04883-14FB-2A0E-72E4-4866C2987C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12" y="583096"/>
            <a:ext cx="8322365" cy="587071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B396A1-6C37-0252-4026-CA5D0FCD6137}"/>
              </a:ext>
            </a:extLst>
          </p:cNvPr>
          <p:cNvSpPr txBox="1"/>
          <p:nvPr/>
        </p:nvSpPr>
        <p:spPr>
          <a:xfrm>
            <a:off x="10349948" y="2597426"/>
            <a:ext cx="18420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000" dirty="0"/>
              <a:t>La tarte flambée alsacienne.</a:t>
            </a:r>
          </a:p>
        </p:txBody>
      </p:sp>
    </p:spTree>
    <p:extLst>
      <p:ext uri="{BB962C8B-B14F-4D97-AF65-F5344CB8AC3E}">
        <p14:creationId xmlns:p14="http://schemas.microsoft.com/office/powerpoint/2010/main" val="3002553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assiette, alimentation, intérieur&#10;&#10;Description générée automatiquement">
            <a:extLst>
              <a:ext uri="{FF2B5EF4-FFF2-40B4-BE49-F238E27FC236}">
                <a16:creationId xmlns:a16="http://schemas.microsoft.com/office/drawing/2014/main" id="{E3D96062-5E3E-AF9E-4227-EB2B41CA8B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2938" y="649357"/>
            <a:ext cx="9011479" cy="54996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66ADD-6B6E-CB25-387C-CB0B1109B08A}"/>
              </a:ext>
            </a:extLst>
          </p:cNvPr>
          <p:cNvSpPr txBox="1"/>
          <p:nvPr/>
        </p:nvSpPr>
        <p:spPr>
          <a:xfrm>
            <a:off x="10336696" y="3034748"/>
            <a:ext cx="19480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000" dirty="0"/>
              <a:t>La choucroute alsacienne.</a:t>
            </a:r>
          </a:p>
        </p:txBody>
      </p:sp>
    </p:spTree>
    <p:extLst>
      <p:ext uri="{BB962C8B-B14F-4D97-AF65-F5344CB8AC3E}">
        <p14:creationId xmlns:p14="http://schemas.microsoft.com/office/powerpoint/2010/main" val="64963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00E38BC-A025-D76B-DE11-2A8B89305680}"/>
              </a:ext>
            </a:extLst>
          </p:cNvPr>
          <p:cNvSpPr txBox="1"/>
          <p:nvPr/>
        </p:nvSpPr>
        <p:spPr>
          <a:xfrm>
            <a:off x="1709531" y="2213113"/>
            <a:ext cx="1072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Vous A Proposer La Commune De Belfort (Suite N°2 )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C31AEDB-DAA7-DF46-BB70-4308C13E879E}"/>
              </a:ext>
            </a:extLst>
          </p:cNvPr>
          <p:cNvSpPr txBox="1"/>
          <p:nvPr/>
        </p:nvSpPr>
        <p:spPr>
          <a:xfrm>
            <a:off x="3909392" y="2826147"/>
            <a:ext cx="6453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1FAC0F-AC1B-410D-9C98-6A59D4F78830}"/>
              </a:ext>
            </a:extLst>
          </p:cNvPr>
          <p:cNvSpPr txBox="1"/>
          <p:nvPr/>
        </p:nvSpPr>
        <p:spPr>
          <a:xfrm>
            <a:off x="5539408" y="3452675"/>
            <a:ext cx="396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424005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235</Words>
  <Application>Microsoft Office PowerPoint</Application>
  <PresentationFormat>Grand écran</PresentationFormat>
  <Paragraphs>39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2022-11-19T05:44:50Z</dcterms:created>
  <dcterms:modified xsi:type="dcterms:W3CDTF">2022-11-19T08:39:06Z</dcterms:modified>
</cp:coreProperties>
</file>