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24" r:id="rId4"/>
    <p:sldMasterId id="2147483948" r:id="rId5"/>
  </p:sldMasterIdLst>
  <p:notesMasterIdLst>
    <p:notesMasterId r:id="rId54"/>
  </p:notesMasterIdLst>
  <p:sldIdLst>
    <p:sldId id="1691" r:id="rId6"/>
    <p:sldId id="1692" r:id="rId7"/>
    <p:sldId id="1693" r:id="rId8"/>
    <p:sldId id="1787" r:id="rId9"/>
    <p:sldId id="2002" r:id="rId10"/>
    <p:sldId id="1969" r:id="rId11"/>
    <p:sldId id="1962" r:id="rId12"/>
    <p:sldId id="1953" r:id="rId13"/>
    <p:sldId id="1966" r:id="rId14"/>
    <p:sldId id="1927" r:id="rId15"/>
    <p:sldId id="1916" r:id="rId16"/>
    <p:sldId id="1987" r:id="rId17"/>
    <p:sldId id="1929" r:id="rId18"/>
    <p:sldId id="1948" r:id="rId19"/>
    <p:sldId id="1967" r:id="rId20"/>
    <p:sldId id="1980" r:id="rId21"/>
    <p:sldId id="1983" r:id="rId22"/>
    <p:sldId id="1995" r:id="rId23"/>
    <p:sldId id="1965" r:id="rId24"/>
    <p:sldId id="1917" r:id="rId25"/>
    <p:sldId id="1999" r:id="rId26"/>
    <p:sldId id="1984" r:id="rId27"/>
    <p:sldId id="1936" r:id="rId28"/>
    <p:sldId id="1939" r:id="rId29"/>
    <p:sldId id="1961" r:id="rId30"/>
    <p:sldId id="1982" r:id="rId31"/>
    <p:sldId id="1998" r:id="rId32"/>
    <p:sldId id="1914" r:id="rId33"/>
    <p:sldId id="1934" r:id="rId34"/>
    <p:sldId id="1992" r:id="rId35"/>
    <p:sldId id="1912" r:id="rId36"/>
    <p:sldId id="1955" r:id="rId37"/>
    <p:sldId id="1937" r:id="rId38"/>
    <p:sldId id="1944" r:id="rId39"/>
    <p:sldId id="2001" r:id="rId40"/>
    <p:sldId id="1918" r:id="rId41"/>
    <p:sldId id="1957" r:id="rId42"/>
    <p:sldId id="2000" r:id="rId43"/>
    <p:sldId id="1940" r:id="rId44"/>
    <p:sldId id="1977" r:id="rId45"/>
    <p:sldId id="1941" r:id="rId46"/>
    <p:sldId id="1931" r:id="rId47"/>
    <p:sldId id="1986" r:id="rId48"/>
    <p:sldId id="1989" r:id="rId49"/>
    <p:sldId id="1933" r:id="rId50"/>
    <p:sldId id="1922" r:id="rId51"/>
    <p:sldId id="1132" r:id="rId52"/>
    <p:sldId id="1788" r:id="rId53"/>
  </p:sldIdLst>
  <p:sldSz cx="15240000" cy="8572500"/>
  <p:notesSz cx="6858000" cy="9144000"/>
  <p:embeddedFontLst>
    <p:embeddedFont>
      <p:font typeface="Artistik" panose="04040505050F02020602" pitchFamily="82" charset="0"/>
      <p:regular r:id="rId55"/>
    </p:embeddedFont>
    <p:embeddedFont>
      <p:font typeface="ContusTEEMed" pitchFamily="2" charset="0"/>
      <p:regular r:id="rId56"/>
    </p:embeddedFont>
    <p:embeddedFont>
      <p:font typeface="Nadianne" pitchFamily="2" charset="0"/>
      <p:bold r:id="rId57"/>
    </p:embeddedFont>
    <p:embeddedFont>
      <p:font typeface="ProseAntique" panose="03020902040402020204" pitchFamily="66" charset="0"/>
      <p:bold r:id="rId58"/>
    </p:embeddedFont>
    <p:embeddedFont>
      <p:font typeface="Shogun" panose="020B7200000000000000" pitchFamily="34" charset="0"/>
      <p:regular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muULZZ/18E5SgVJPu73LQ==" hashData="q0/2WrxZ9P4YUK/IKlh1Eh3i9S1i0civ0MsaeUw5TanYlJMPnteSdqarEhYrpVhAhyrY1u/3RrS8c8OIVJyT2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1D"/>
    <a:srgbClr val="FFFF99"/>
    <a:srgbClr val="FFE89F"/>
    <a:srgbClr val="F2A068"/>
    <a:srgbClr val="C55A11"/>
    <a:srgbClr val="D0C6AC"/>
    <a:srgbClr val="D79921"/>
    <a:srgbClr val="C98B13"/>
    <a:srgbClr val="A18D5A"/>
    <a:srgbClr val="F6BE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94620" autoAdjust="0"/>
  </p:normalViewPr>
  <p:slideViewPr>
    <p:cSldViewPr>
      <p:cViewPr varScale="1">
        <p:scale>
          <a:sx n="47" d="100"/>
          <a:sy n="47" d="100"/>
        </p:scale>
        <p:origin x="84" y="1098"/>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1.fntdata"/><Relationship Id="rId63" Type="http://schemas.openxmlformats.org/officeDocument/2006/relationships/font" Target="fonts/font9.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4.fntdata"/><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6.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2.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5.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6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7. 6. 2022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7. 6. 2022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7. 6. 2022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7. 6. 2022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7. 6. 2022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7. 6. 2022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7. 6. 2022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7. 6. 2022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7. 6. 2022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7. 6. 2022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7. 6. 2022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7. 6. 2022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7. 6. 2022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7. 6. 2022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7. 6. 2022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7. 6. 2022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7. 6. 2022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7. 6. 2022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7. 6. 2022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7. 6. 2022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7. 6. 2022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2.jpe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4.jpeg"/><Relationship Id="rId4" Type="http://schemas.openxmlformats.org/officeDocument/2006/relationships/image" Target="../media/image16.jp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0.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hyperlink" Target="http://www.ppsmania.fr/author/pista" TargetMode="External"/><Relationship Id="rId2" Type="http://schemas.openxmlformats.org/officeDocument/2006/relationships/image" Target="../media/image58.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60.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FFFF99"/>
          </a:solidFill>
          <a:ln w="22225">
            <a:solidFill>
              <a:schemeClr val="tx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50</a:t>
            </a:r>
            <a:endParaRPr lang="sk-SK" sz="4400" b="1" dirty="0">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FFF99"/>
          </a:solidFill>
          <a:ln w="19050">
            <a:solidFill>
              <a:schemeClr val="tx1"/>
            </a:solidFill>
          </a:ln>
          <a:effectLst>
            <a:outerShdw blurRad="50800" dist="50800" dir="2700000" algn="tl" rotWithShape="0">
              <a:prstClr val="black">
                <a:alpha val="62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4934337" y="7157035"/>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Ninara, Julia, Jaroslav,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20" name="Foto 4b">
            <a:extLst>
              <a:ext uri="{FF2B5EF4-FFF2-40B4-BE49-F238E27FC236}">
                <a16:creationId xmlns:a16="http://schemas.microsoft.com/office/drawing/2014/main" id="{1E311D93-7838-4741-83DD-BE4BD55398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599"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6" name="Foto 4a">
            <a:extLst>
              <a:ext uri="{FF2B5EF4-FFF2-40B4-BE49-F238E27FC236}">
                <a16:creationId xmlns:a16="http://schemas.microsoft.com/office/drawing/2014/main" id="{0432CF20-7F7B-4C05-8EFC-12F3B454662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74150">
            <a:off x="2232000"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4" name="Foto 3">
            <a:extLst>
              <a:ext uri="{FF2B5EF4-FFF2-40B4-BE49-F238E27FC236}">
                <a16:creationId xmlns:a16="http://schemas.microsoft.com/office/drawing/2014/main" id="{B5DE901C-EF28-4FA7-9419-3E577C3DAE7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1" name="Rám">
            <a:extLst>
              <a:ext uri="{FF2B5EF4-FFF2-40B4-BE49-F238E27FC236}">
                <a16:creationId xmlns:a16="http://schemas.microsoft.com/office/drawing/2014/main" id="{246C7D33-89B8-4679-AEC7-4212EC5E4C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M. and F. Dabirzadeh - Shabe yalda.wav"/>
          </p:stSnd>
        </p:sndAc>
      </p:transition>
    </mc:Choice>
    <mc:Fallback xmlns="">
      <p:transition spd="slow" advClick="0" advTm="22000">
        <p:fade/>
        <p:sndAc>
          <p:stSnd loop="1">
            <p:snd r:embed="rId8" name="M. and F. Dabirzadeh - Shabe yald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anim calcmode="lin" valueType="num">
                                      <p:cBhvr>
                                        <p:cTn id="12" dur="2000" fill="hold"/>
                                        <p:tgtEl>
                                          <p:spTgt spid="14"/>
                                        </p:tgtEl>
                                        <p:attrNameLst>
                                          <p:attrName>ppt_x</p:attrName>
                                        </p:attrNameLst>
                                      </p:cBhvr>
                                      <p:tavLst>
                                        <p:tav tm="0">
                                          <p:val>
                                            <p:strVal val="#ppt_x"/>
                                          </p:val>
                                        </p:tav>
                                        <p:tav tm="100000">
                                          <p:val>
                                            <p:strVal val="#ppt_x"/>
                                          </p:val>
                                        </p:tav>
                                      </p:tavLst>
                                    </p:anim>
                                    <p:anim calcmode="lin" valueType="num">
                                      <p:cBhvr>
                                        <p:cTn id="13" dur="2000" fill="hold"/>
                                        <p:tgtEl>
                                          <p:spTgt spid="14"/>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500" fill="hold"/>
                                        <p:tgtEl>
                                          <p:spTgt spid="16"/>
                                        </p:tgtEl>
                                        <p:attrNameLst>
                                          <p:attrName>ppt_w</p:attrName>
                                        </p:attrNameLst>
                                      </p:cBhvr>
                                      <p:tavLst>
                                        <p:tav tm="0">
                                          <p:val>
                                            <p:fltVal val="0"/>
                                          </p:val>
                                        </p:tav>
                                        <p:tav tm="100000">
                                          <p:val>
                                            <p:strVal val="#ppt_w"/>
                                          </p:val>
                                        </p:tav>
                                      </p:tavLst>
                                    </p:anim>
                                    <p:anim calcmode="lin" valueType="num">
                                      <p:cBhvr>
                                        <p:cTn id="17" dur="2500" fill="hold"/>
                                        <p:tgtEl>
                                          <p:spTgt spid="16"/>
                                        </p:tgtEl>
                                        <p:attrNameLst>
                                          <p:attrName>ppt_h</p:attrName>
                                        </p:attrNameLst>
                                      </p:cBhvr>
                                      <p:tavLst>
                                        <p:tav tm="0">
                                          <p:val>
                                            <p:fltVal val="0"/>
                                          </p:val>
                                        </p:tav>
                                        <p:tav tm="100000">
                                          <p:val>
                                            <p:strVal val="#ppt_h"/>
                                          </p:val>
                                        </p:tav>
                                      </p:tavLst>
                                    </p:anim>
                                    <p:animEffect transition="in" filter="fade">
                                      <p:cBhvr>
                                        <p:cTn id="18" dur="2500"/>
                                        <p:tgtEl>
                                          <p:spTgt spid="16"/>
                                        </p:tgtEl>
                                      </p:cBhvr>
                                    </p:animEffect>
                                    <p:anim calcmode="lin" valueType="num">
                                      <p:cBhvr>
                                        <p:cTn id="19" dur="2500" fill="hold"/>
                                        <p:tgtEl>
                                          <p:spTgt spid="16"/>
                                        </p:tgtEl>
                                        <p:attrNameLst>
                                          <p:attrName>ppt_x</p:attrName>
                                        </p:attrNameLst>
                                      </p:cBhvr>
                                      <p:tavLst>
                                        <p:tav tm="0">
                                          <p:val>
                                            <p:fltVal val="0.5"/>
                                          </p:val>
                                        </p:tav>
                                        <p:tav tm="100000">
                                          <p:val>
                                            <p:strVal val="#ppt_x"/>
                                          </p:val>
                                        </p:tav>
                                      </p:tavLst>
                                    </p:anim>
                                    <p:anim calcmode="lin" valueType="num">
                                      <p:cBhvr>
                                        <p:cTn id="20" dur="2500" fill="hold"/>
                                        <p:tgtEl>
                                          <p:spTgt spid="16"/>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2500" fill="hold"/>
                                        <p:tgtEl>
                                          <p:spTgt spid="20"/>
                                        </p:tgtEl>
                                        <p:attrNameLst>
                                          <p:attrName>ppt_w</p:attrName>
                                        </p:attrNameLst>
                                      </p:cBhvr>
                                      <p:tavLst>
                                        <p:tav tm="0">
                                          <p:val>
                                            <p:fltVal val="0"/>
                                          </p:val>
                                        </p:tav>
                                        <p:tav tm="100000">
                                          <p:val>
                                            <p:strVal val="#ppt_w"/>
                                          </p:val>
                                        </p:tav>
                                      </p:tavLst>
                                    </p:anim>
                                    <p:anim calcmode="lin" valueType="num">
                                      <p:cBhvr>
                                        <p:cTn id="24" dur="2500" fill="hold"/>
                                        <p:tgtEl>
                                          <p:spTgt spid="20"/>
                                        </p:tgtEl>
                                        <p:attrNameLst>
                                          <p:attrName>ppt_h</p:attrName>
                                        </p:attrNameLst>
                                      </p:cBhvr>
                                      <p:tavLst>
                                        <p:tav tm="0">
                                          <p:val>
                                            <p:fltVal val="0"/>
                                          </p:val>
                                        </p:tav>
                                        <p:tav tm="100000">
                                          <p:val>
                                            <p:strVal val="#ppt_h"/>
                                          </p:val>
                                        </p:tav>
                                      </p:tavLst>
                                    </p:anim>
                                    <p:animEffect transition="in" filter="fade">
                                      <p:cBhvr>
                                        <p:cTn id="25" dur="2500"/>
                                        <p:tgtEl>
                                          <p:spTgt spid="20"/>
                                        </p:tgtEl>
                                      </p:cBhvr>
                                    </p:animEffect>
                                    <p:anim calcmode="lin" valueType="num">
                                      <p:cBhvr>
                                        <p:cTn id="26" dur="2500" fill="hold"/>
                                        <p:tgtEl>
                                          <p:spTgt spid="20"/>
                                        </p:tgtEl>
                                        <p:attrNameLst>
                                          <p:attrName>ppt_x</p:attrName>
                                        </p:attrNameLst>
                                      </p:cBhvr>
                                      <p:tavLst>
                                        <p:tav tm="0">
                                          <p:val>
                                            <p:fltVal val="0.5"/>
                                          </p:val>
                                        </p:tav>
                                        <p:tav tm="100000">
                                          <p:val>
                                            <p:strVal val="#ppt_x"/>
                                          </p:val>
                                        </p:tav>
                                      </p:tavLst>
                                    </p:anim>
                                    <p:anim calcmode="lin" valueType="num">
                                      <p:cBhvr>
                                        <p:cTn id="27" dur="2500" fill="hold"/>
                                        <p:tgtEl>
                                          <p:spTgt spid="20"/>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9045" y="397818"/>
            <a:ext cx="1413857" cy="1347876"/>
          </a:xfrm>
          <a:prstGeom prst="rect">
            <a:avLst/>
          </a:prstGeom>
          <a:effectLst/>
        </p:spPr>
      </p:pic>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31197">
            <a:off x="12744001" y="384627"/>
            <a:ext cx="1846912" cy="1551405"/>
          </a:xfrm>
          <a:prstGeom prst="rect">
            <a:avLst/>
          </a:prstGeom>
          <a:effectLst/>
        </p:spPr>
      </p:pic>
      <p:sp>
        <p:nvSpPr>
          <p:cNvPr id="13" name="Miesto">
            <a:extLst>
              <a:ext uri="{FF2B5EF4-FFF2-40B4-BE49-F238E27FC236}">
                <a16:creationId xmlns:a16="http://schemas.microsoft.com/office/drawing/2014/main" id="{D4312095-C7C5-43FB-BB74-12511973591D}"/>
              </a:ext>
            </a:extLst>
          </p:cNvPr>
          <p:cNvSpPr txBox="1"/>
          <p:nvPr/>
        </p:nvSpPr>
        <p:spPr>
          <a:xfrm>
            <a:off x="2378889" y="1334617"/>
            <a:ext cx="10482221" cy="1323439"/>
          </a:xfrm>
          <a:prstGeom prst="rect">
            <a:avLst/>
          </a:prstGeom>
          <a:noFill/>
          <a:scene3d>
            <a:camera prst="orthographicFront"/>
            <a:lightRig rig="sunset" dir="t"/>
          </a:scene3d>
          <a:sp3d prstMaterial="matte"/>
        </p:spPr>
        <p:txBody>
          <a:bodyPr wrap="square" rtlCol="0">
            <a:prstTxWarp prst="textChevron">
              <a:avLst>
                <a:gd name="adj" fmla="val 36655"/>
              </a:avLst>
            </a:prstTxWarp>
            <a:spAutoFit/>
          </a:bodyPr>
          <a:lstStyle/>
          <a:p>
            <a:pPr lvl="0" algn="ctr" defTabSz="510578">
              <a:defRPr/>
            </a:pP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Across the Centuries</a:t>
            </a:r>
            <a:endParaRPr lang="sk-SK" sz="8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pic>
        <p:nvPicPr>
          <p:cNvPr id="15" name="Foto 4b">
            <a:extLst>
              <a:ext uri="{FF2B5EF4-FFF2-40B4-BE49-F238E27FC236}">
                <a16:creationId xmlns:a16="http://schemas.microsoft.com/office/drawing/2014/main" id="{7BD3A342-0758-4D00-828C-CEF20ECABE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599"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7" name="Foto 4a">
            <a:extLst>
              <a:ext uri="{FF2B5EF4-FFF2-40B4-BE49-F238E27FC236}">
                <a16:creationId xmlns:a16="http://schemas.microsoft.com/office/drawing/2014/main" id="{74912493-23EF-4204-BDB0-C00E012854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74150">
            <a:off x="2232000"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0" name="Foto 3">
            <a:extLst>
              <a:ext uri="{FF2B5EF4-FFF2-40B4-BE49-F238E27FC236}">
                <a16:creationId xmlns:a16="http://schemas.microsoft.com/office/drawing/2014/main" id="{02C22E6F-A078-4170-A3B7-1220D76C7F6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
        <p:nvSpPr>
          <p:cNvPr id="16" name="Krajina">
            <a:extLst>
              <a:ext uri="{FF2B5EF4-FFF2-40B4-BE49-F238E27FC236}">
                <a16:creationId xmlns:a16="http://schemas.microsoft.com/office/drawing/2014/main" id="{B3007008-254A-4C29-9D1C-66A9E5E6B6A1}"/>
              </a:ext>
            </a:extLst>
          </p:cNvPr>
          <p:cNvSpPr txBox="1"/>
          <p:nvPr/>
        </p:nvSpPr>
        <p:spPr>
          <a:xfrm>
            <a:off x="5459942" y="6528159"/>
            <a:ext cx="4081923" cy="1569660"/>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IRAN</a:t>
            </a:r>
            <a:endParaRPr lang="sk-SK" sz="96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pic>
        <p:nvPicPr>
          <p:cNvPr id="11" name="Rám">
            <a:extLst>
              <a:ext uri="{FF2B5EF4-FFF2-40B4-BE49-F238E27FC236}">
                <a16:creationId xmlns:a16="http://schemas.microsoft.com/office/drawing/2014/main" id="{755E8439-296B-4930-AD6C-FABF8276EF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p:val>
                                            <p:strVal val="#ppt_x"/>
                                          </p:val>
                                        </p:tav>
                                        <p:tav tm="100000">
                                          <p:val>
                                            <p:strVal val="#ppt_x"/>
                                          </p:val>
                                        </p:tav>
                                      </p:tavLst>
                                    </p:anim>
                                    <p:anim calcmode="lin" valueType="num">
                                      <p:cBhvr additive="base">
                                        <p:cTn id="8" dur="2000" fill="hold"/>
                                        <p:tgtEl>
                                          <p:spTgt spid="13"/>
                                        </p:tgtEl>
                                        <p:attrNameLst>
                                          <p:attrName>ppt_y</p:attrName>
                                        </p:attrNameLst>
                                      </p:cBhvr>
                                      <p:tavLst>
                                        <p:tav tm="0">
                                          <p:val>
                                            <p:strVal val="0-#ppt_h/2"/>
                                          </p:val>
                                        </p:tav>
                                        <p:tav tm="100000">
                                          <p:val>
                                            <p:strVal val="#ppt_y"/>
                                          </p:val>
                                        </p:tav>
                                      </p:tavLst>
                                    </p:anim>
                                  </p:childTnLst>
                                </p:cTn>
                              </p:par>
                              <p:par>
                                <p:cTn id="9" presetID="53" presetClass="entr" presetSubtype="16" fill="hold" grpId="1" nodeType="withEffect">
                                  <p:stCondLst>
                                    <p:cond delay="500"/>
                                  </p:stCondLst>
                                  <p:childTnLst>
                                    <p:set>
                                      <p:cBhvr>
                                        <p:cTn id="10" dur="1" fill="hold">
                                          <p:stCondLst>
                                            <p:cond delay="0"/>
                                          </p:stCondLst>
                                        </p:cTn>
                                        <p:tgtEl>
                                          <p:spTgt spid="13"/>
                                        </p:tgtEl>
                                        <p:attrNameLst>
                                          <p:attrName>style.visibility</p:attrName>
                                        </p:attrNameLst>
                                      </p:cBhvr>
                                      <p:to>
                                        <p:strVal val="visible"/>
                                      </p:to>
                                    </p:set>
                                    <p:anim calcmode="lin" valueType="num">
                                      <p:cBhvr>
                                        <p:cTn id="11" dur="2000" fill="hold"/>
                                        <p:tgtEl>
                                          <p:spTgt spid="13"/>
                                        </p:tgtEl>
                                        <p:attrNameLst>
                                          <p:attrName>ppt_w</p:attrName>
                                        </p:attrNameLst>
                                      </p:cBhvr>
                                      <p:tavLst>
                                        <p:tav tm="0">
                                          <p:val>
                                            <p:fltVal val="0"/>
                                          </p:val>
                                        </p:tav>
                                        <p:tav tm="100000">
                                          <p:val>
                                            <p:strVal val="#ppt_w"/>
                                          </p:val>
                                        </p:tav>
                                      </p:tavLst>
                                    </p:anim>
                                    <p:anim calcmode="lin" valueType="num">
                                      <p:cBhvr>
                                        <p:cTn id="12" dur="2000" fill="hold"/>
                                        <p:tgtEl>
                                          <p:spTgt spid="13"/>
                                        </p:tgtEl>
                                        <p:attrNameLst>
                                          <p:attrName>ppt_h</p:attrName>
                                        </p:attrNameLst>
                                      </p:cBhvr>
                                      <p:tavLst>
                                        <p:tav tm="0">
                                          <p:val>
                                            <p:fltVal val="0"/>
                                          </p:val>
                                        </p:tav>
                                        <p:tav tm="100000">
                                          <p:val>
                                            <p:strVal val="#ppt_h"/>
                                          </p:val>
                                        </p:tav>
                                      </p:tavLst>
                                    </p:anim>
                                    <p:animEffect transition="in" filter="fade">
                                      <p:cBhvr>
                                        <p:cTn id="13" dur="2000"/>
                                        <p:tgtEl>
                                          <p:spTgt spid="13"/>
                                        </p:tgtEl>
                                      </p:cBhvr>
                                    </p:animEffect>
                                  </p:childTnLst>
                                </p:cTn>
                              </p:par>
                            </p:childTnLst>
                          </p:cTn>
                        </p:par>
                        <p:par>
                          <p:cTn id="14" fill="hold">
                            <p:stCondLst>
                              <p:cond delay="25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000" fill="hold"/>
                                        <p:tgtEl>
                                          <p:spTgt spid="10"/>
                                        </p:tgtEl>
                                        <p:attrNameLst>
                                          <p:attrName>ppt_w</p:attrName>
                                        </p:attrNameLst>
                                      </p:cBhvr>
                                      <p:tavLst>
                                        <p:tav tm="0">
                                          <p:val>
                                            <p:fltVal val="0"/>
                                          </p:val>
                                        </p:tav>
                                        <p:tav tm="100000">
                                          <p:val>
                                            <p:strVal val="#ppt_w"/>
                                          </p:val>
                                        </p:tav>
                                      </p:tavLst>
                                    </p:anim>
                                    <p:anim calcmode="lin" valueType="num">
                                      <p:cBhvr>
                                        <p:cTn id="18" dur="2000" fill="hold"/>
                                        <p:tgtEl>
                                          <p:spTgt spid="10"/>
                                        </p:tgtEl>
                                        <p:attrNameLst>
                                          <p:attrName>ppt_h</p:attrName>
                                        </p:attrNameLst>
                                      </p:cBhvr>
                                      <p:tavLst>
                                        <p:tav tm="0">
                                          <p:val>
                                            <p:fltVal val="0"/>
                                          </p:val>
                                        </p:tav>
                                        <p:tav tm="100000">
                                          <p:val>
                                            <p:strVal val="#ppt_h"/>
                                          </p:val>
                                        </p:tav>
                                      </p:tavLst>
                                    </p:anim>
                                    <p:animEffect transition="in" filter="fade">
                                      <p:cBhvr>
                                        <p:cTn id="19" dur="20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000" fill="hold"/>
                                        <p:tgtEl>
                                          <p:spTgt spid="12"/>
                                        </p:tgtEl>
                                        <p:attrNameLst>
                                          <p:attrName>ppt_w</p:attrName>
                                        </p:attrNameLst>
                                      </p:cBhvr>
                                      <p:tavLst>
                                        <p:tav tm="0">
                                          <p:val>
                                            <p:fltVal val="0"/>
                                          </p:val>
                                        </p:tav>
                                        <p:tav tm="100000">
                                          <p:val>
                                            <p:strVal val="#ppt_w"/>
                                          </p:val>
                                        </p:tav>
                                      </p:tavLst>
                                    </p:anim>
                                    <p:anim calcmode="lin" valueType="num">
                                      <p:cBhvr>
                                        <p:cTn id="23" dur="2000" fill="hold"/>
                                        <p:tgtEl>
                                          <p:spTgt spid="12"/>
                                        </p:tgtEl>
                                        <p:attrNameLst>
                                          <p:attrName>ppt_h</p:attrName>
                                        </p:attrNameLst>
                                      </p:cBhvr>
                                      <p:tavLst>
                                        <p:tav tm="0">
                                          <p:val>
                                            <p:fltVal val="0"/>
                                          </p:val>
                                        </p:tav>
                                        <p:tav tm="100000">
                                          <p:val>
                                            <p:strVal val="#ppt_h"/>
                                          </p:val>
                                        </p:tav>
                                      </p:tavLst>
                                    </p:anim>
                                    <p:animEffect transition="in" filter="fade">
                                      <p:cBhvr>
                                        <p:cTn id="24" dur="2000"/>
                                        <p:tgtEl>
                                          <p:spTgt spid="12"/>
                                        </p:tgtEl>
                                      </p:cBhvr>
                                    </p:animEffect>
                                  </p:childTnLst>
                                </p:cTn>
                              </p:par>
                            </p:childTnLst>
                          </p:cTn>
                        </p:par>
                        <p:par>
                          <p:cTn id="25" fill="hold">
                            <p:stCondLst>
                              <p:cond delay="4500"/>
                            </p:stCondLst>
                            <p:childTnLst>
                              <p:par>
                                <p:cTn id="26" presetID="47" presetClass="entr" presetSubtype="0" fill="hold" nodeType="afterEffect">
                                  <p:stCondLst>
                                    <p:cond delay="500"/>
                                  </p:stCondLst>
                                  <p:childTnLst>
                                    <p:set>
                                      <p:cBhvr>
                                        <p:cTn id="27" dur="1" fill="hold">
                                          <p:stCondLst>
                                            <p:cond delay="0"/>
                                          </p:stCondLst>
                                        </p:cTn>
                                        <p:tgtEl>
                                          <p:spTgt spid="16">
                                            <p:txEl>
                                              <p:pRg st="0" end="0"/>
                                            </p:txEl>
                                          </p:spTgt>
                                        </p:tgtEl>
                                        <p:attrNameLst>
                                          <p:attrName>style.visibility</p:attrName>
                                        </p:attrNameLst>
                                      </p:cBhvr>
                                      <p:to>
                                        <p:strVal val="visible"/>
                                      </p:to>
                                    </p:set>
                                    <p:animEffect transition="in" filter="fade">
                                      <p:cBhvr>
                                        <p:cTn id="28" dur="1500"/>
                                        <p:tgtEl>
                                          <p:spTgt spid="16">
                                            <p:txEl>
                                              <p:pRg st="0" end="0"/>
                                            </p:txEl>
                                          </p:spTgt>
                                        </p:tgtEl>
                                      </p:cBhvr>
                                    </p:animEffect>
                                    <p:anim calcmode="lin" valueType="num">
                                      <p:cBhvr>
                                        <p:cTn id="29" dur="15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30" dur="15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553" y="625538"/>
            <a:ext cx="2625833" cy="3072224"/>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277469" y="1549946"/>
            <a:ext cx="648072" cy="241980"/>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Iran</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60824" y="2300642"/>
            <a:ext cx="634921" cy="228571"/>
          </a:xfrm>
          <a:prstGeom prst="rect">
            <a:avLst/>
          </a:prstGeom>
        </p:spPr>
      </p:pic>
      <p:sp>
        <p:nvSpPr>
          <p:cNvPr id="12" name="Krajina">
            <a:extLst>
              <a:ext uri="{FF2B5EF4-FFF2-40B4-BE49-F238E27FC236}">
                <a16:creationId xmlns:a16="http://schemas.microsoft.com/office/drawing/2014/main" id="{1B6E0741-99F5-45F6-9F10-C31A34E5FB02}"/>
              </a:ext>
            </a:extLst>
          </p:cNvPr>
          <p:cNvSpPr txBox="1"/>
          <p:nvPr/>
        </p:nvSpPr>
        <p:spPr>
          <a:xfrm>
            <a:off x="1715344" y="5665230"/>
            <a:ext cx="4081923" cy="1569660"/>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IRAN</a:t>
            </a:r>
            <a:endParaRPr lang="sk-SK" sz="96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sp>
        <p:nvSpPr>
          <p:cNvPr id="17" name="Názov">
            <a:extLst>
              <a:ext uri="{FF2B5EF4-FFF2-40B4-BE49-F238E27FC236}">
                <a16:creationId xmlns:a16="http://schemas.microsoft.com/office/drawing/2014/main" id="{00C61E6B-F5EE-4867-9A1E-35F2C8222696}"/>
              </a:ext>
            </a:extLst>
          </p:cNvPr>
          <p:cNvSpPr/>
          <p:nvPr/>
        </p:nvSpPr>
        <p:spPr>
          <a:xfrm>
            <a:off x="1073042" y="7323506"/>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lvl="0" algn="ctr">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Islamic Republic of Iran</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10" name="Rám">
            <a:extLst>
              <a:ext uri="{FF2B5EF4-FFF2-40B4-BE49-F238E27FC236}">
                <a16:creationId xmlns:a16="http://schemas.microsoft.com/office/drawing/2014/main" id="{ED5AE776-383B-40A6-A575-DE3AC61BCA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500"/>
                                        <p:tgtEl>
                                          <p:spTgt spid="12"/>
                                        </p:tgtEl>
                                      </p:cBhvr>
                                    </p:animEffect>
                                    <p:anim calcmode="lin" valueType="num">
                                      <p:cBhvr>
                                        <p:cTn id="26" dur="1500" fill="hold"/>
                                        <p:tgtEl>
                                          <p:spTgt spid="12"/>
                                        </p:tgtEl>
                                        <p:attrNameLst>
                                          <p:attrName>ppt_x</p:attrName>
                                        </p:attrNameLst>
                                      </p:cBhvr>
                                      <p:tavLst>
                                        <p:tav tm="0">
                                          <p:val>
                                            <p:strVal val="#ppt_x"/>
                                          </p:val>
                                        </p:tav>
                                        <p:tav tm="100000">
                                          <p:val>
                                            <p:strVal val="#ppt_x"/>
                                          </p:val>
                                        </p:tav>
                                      </p:tavLst>
                                    </p:anim>
                                    <p:anim calcmode="lin" valueType="num">
                                      <p:cBhvr>
                                        <p:cTn id="27" dur="1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53" presetClass="entr" presetSubtype="16" fill="hold" grpId="0" nodeType="afterEffect">
                                  <p:stCondLst>
                                    <p:cond delay="5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500" fill="hold"/>
                                        <p:tgtEl>
                                          <p:spTgt spid="17"/>
                                        </p:tgtEl>
                                        <p:attrNameLst>
                                          <p:attrName>ppt_w</p:attrName>
                                        </p:attrNameLst>
                                      </p:cBhvr>
                                      <p:tavLst>
                                        <p:tav tm="0">
                                          <p:val>
                                            <p:fltVal val="0"/>
                                          </p:val>
                                        </p:tav>
                                        <p:tav tm="100000">
                                          <p:val>
                                            <p:strVal val="#ppt_w"/>
                                          </p:val>
                                        </p:tav>
                                      </p:tavLst>
                                    </p:anim>
                                    <p:anim calcmode="lin" valueType="num">
                                      <p:cBhvr>
                                        <p:cTn id="32" dur="1500" fill="hold"/>
                                        <p:tgtEl>
                                          <p:spTgt spid="17"/>
                                        </p:tgtEl>
                                        <p:attrNameLst>
                                          <p:attrName>ppt_h</p:attrName>
                                        </p:attrNameLst>
                                      </p:cBhvr>
                                      <p:tavLst>
                                        <p:tav tm="0">
                                          <p:val>
                                            <p:fltVal val="0"/>
                                          </p:val>
                                        </p:tav>
                                        <p:tav tm="100000">
                                          <p:val>
                                            <p:strVal val="#ppt_h"/>
                                          </p:val>
                                        </p:tav>
                                      </p:tavLst>
                                    </p:anim>
                                    <p:animEffect transition="in" filter="fade">
                                      <p:cBhvr>
                                        <p:cTn id="33"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52000"/>
            <a:ext cx="12780000" cy="2063339"/>
          </a:xfrm>
          <a:prstGeom prst="roundRect">
            <a:avLst>
              <a:gd name="adj" fmla="val 6989"/>
            </a:avLst>
          </a:prstGeom>
          <a:solidFill>
            <a:srgbClr val="FFFF99"/>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2">
                    <a:lumMod val="50000"/>
                  </a:schemeClr>
                </a:solidFill>
                <a:latin typeface="ContusTEEMed" pitchFamily="2" charset="0"/>
                <a:cs typeface="Arial" panose="020B0604020202020204" pitchFamily="34" charset="0"/>
              </a:rPr>
              <a:t>I</a:t>
            </a:r>
            <a:r>
              <a:rPr lang="sk-SK" sz="1800" b="1" i="1">
                <a:solidFill>
                  <a:schemeClr val="tx1"/>
                </a:solidFill>
                <a:latin typeface="Tekton Pro" panose="020F0603020208020904" pitchFamily="34" charset="-18"/>
              </a:rPr>
              <a:t>rán je krajina v západnej Ázii. Jej 85 miliónov obyvateľov žije na území o rozlohe vyše 1,65 mil. km². Hlavným mestom je Teherán. Irán je domovom jednej z najstarších civilizácií na svete. Bohaté kultúrne dedičstvo krajiny zahŕňa 26 lokalít svetového dedičstva UNESCO. Leží v seizmicky aktívnej oblasti a je jednou z najhornatejších krajín sveta. Vyše polovicu územia Iránu zaberajú púšte. Najznámejšie sú Kavir a Lut. Jediné veľké nížiny sa nachádzajú pozdĺž pobrežia Kaspického mora a na severnom konci Perzského zálivu. Poľnohospodárstvo je založené na chove dobytka a pestovaní tradičných plodín, akými sú pšenica, jačmeň, ryža a zemiaky. Pre Irán je typické subtropické podnebie. V krajine je 16 národných parkov. Prvý vznikol už v roku 1957. Popri hlavnom meste sú najobľúbenejšími turistickými destináciami Isfahán, Mašhad a Širáz.</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08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I</a:t>
            </a:r>
            <a:r>
              <a:rPr lang="es-ES" sz="1800" b="1" i="1">
                <a:solidFill>
                  <a:schemeClr val="tx1"/>
                </a:solidFill>
                <a:latin typeface="Tekton Pro" panose="020F0603020208020904" pitchFamily="34" charset="-18"/>
              </a:rPr>
              <a:t>rán es un país en el oeste de Asia. Sus 85 millones de habitantes viven en un área de más de 1,65 millones. km². La capital es Teherán. Irán es el hogar de una de las civilizaciones más antiguas del mundo. El rico patrimonio cultural del país incluye 26 sitios del Patrimonio Mundial de la UNESCO. Se encuentra en una zona sísmicamente activa y es uno de los países más montañosos del mundo. Más de la mitad del territorio de Irán está ocupado por desiertos. Los más famosos son Kavir y Lut. Las únicas tierras bajas grandes se encuentran a lo largo de la costa del Mar Caspio y en el extremo norte del Golfo Pérsico. La agricultura se basa en la ganadería y el cultivo de cultivos tradicionales como el trigo, la cebada, el arroz y la patata. Irán tiene un clima subtropical típico. Hay 16 parques nacionales en el país. El primero se estableció en 1957. Además de la capital, los destinos turísticos más populares son Isfahan, Mashhad y Shiraz.</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48000"/>
            <a:ext cx="12780000" cy="2351053"/>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I</a:t>
            </a:r>
            <a:r>
              <a:rPr lang="en-US" sz="1800" b="1" i="1">
                <a:solidFill>
                  <a:schemeClr val="tx1"/>
                </a:solidFill>
                <a:latin typeface="Tekton Pro" panose="020F0603020208020904" pitchFamily="34" charset="-18"/>
              </a:rPr>
              <a:t>ran is a country in West Asia. Its 85 million inhabitants live in an area of over 1.65 million. km². The capital is Tehran. I</a:t>
            </a:r>
            <a:r>
              <a:rPr lang="sk-SK" sz="1800" b="1" i="1">
                <a:solidFill>
                  <a:schemeClr val="tx1"/>
                </a:solidFill>
                <a:latin typeface="Tekton Pro" panose="020F0603020208020904" pitchFamily="34" charset="-18"/>
              </a:rPr>
              <a:t>ran</a:t>
            </a:r>
            <a:r>
              <a:rPr lang="en-US" sz="1800" b="1" i="1">
                <a:solidFill>
                  <a:schemeClr val="tx1"/>
                </a:solidFill>
                <a:latin typeface="Tekton Pro" panose="020F0603020208020904" pitchFamily="34" charset="-18"/>
              </a:rPr>
              <a:t> is home to one of the oldest civilizations in the world. The country's rich cultural heritage includes 26 UNESCO World Heritage sites. It is located in a seismically active area and is one of the most mountainous countries in the world. More than half of Iran's territory is occupied by deserts. The most famous are Kavir and Lut. The only large lowlands are located along the Caspian Sea coast and at the northern end of the Persian Gulf. Agriculture is based on cattle breeding and the cultivation of traditional crops such as wheat, barley, rice and potatoes. Iran has a typical subtropical climate. There are 16 national parks in the country. The first was established in 1957. In addition to the capital, the most popular tourist destinations are Isfahan, Mashhad and Shiraz.</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04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FF99"/>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EE3C42FE-0A94-4332-83A7-AB5A972E42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275CD3B3-A6E4-4F93-81A2-FF331523B8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35F692B-2162-44D6-8C71-4BFB624E4A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6DEFB011-C174-420C-B9BE-401CA254302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C0B7870-32A0-4FE3-A266-75052B379923}"/>
              </a:ext>
            </a:extLst>
          </p:cNvPr>
          <p:cNvGrpSpPr/>
          <p:nvPr/>
        </p:nvGrpSpPr>
        <p:grpSpPr>
          <a:xfrm>
            <a:off x="4423931" y="7560000"/>
            <a:ext cx="6392137" cy="613669"/>
            <a:chOff x="4046176" y="7558331"/>
            <a:chExt cx="6392137" cy="613669"/>
          </a:xfrm>
        </p:grpSpPr>
        <p:pic>
          <p:nvPicPr>
            <p:cNvPr id="15" name="Podklad 2">
              <a:extLst>
                <a:ext uri="{FF2B5EF4-FFF2-40B4-BE49-F238E27FC236}">
                  <a16:creationId xmlns:a16="http://schemas.microsoft.com/office/drawing/2014/main" id="{72AE4E99-B836-4B54-BED1-E9D01583A8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724000" y="7558331"/>
              <a:ext cx="4714313" cy="612000"/>
            </a:xfrm>
            <a:prstGeom prst="rect">
              <a:avLst/>
            </a:prstGeom>
          </p:spPr>
        </p:pic>
        <p:pic>
          <p:nvPicPr>
            <p:cNvPr id="17" name="Podklad 1">
              <a:extLst>
                <a:ext uri="{FF2B5EF4-FFF2-40B4-BE49-F238E27FC236}">
                  <a16:creationId xmlns:a16="http://schemas.microsoft.com/office/drawing/2014/main" id="{151DBD0A-9C23-4C8B-BFEC-4DDAD53748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6176" y="7560000"/>
              <a:ext cx="4714313" cy="612000"/>
            </a:xfrm>
            <a:prstGeom prst="rect">
              <a:avLst/>
            </a:prstGeom>
          </p:spPr>
        </p:pic>
        <p:sp>
          <p:nvSpPr>
            <p:cNvPr id="18" name="Miesto">
              <a:extLst>
                <a:ext uri="{FF2B5EF4-FFF2-40B4-BE49-F238E27FC236}">
                  <a16:creationId xmlns:a16="http://schemas.microsoft.com/office/drawing/2014/main" id="{1F8D1419-7A5B-4C3E-A720-58F2BF998508}"/>
                </a:ext>
              </a:extLst>
            </p:cNvPr>
            <p:cNvSpPr/>
            <p:nvPr/>
          </p:nvSpPr>
          <p:spPr>
            <a:xfrm>
              <a:off x="4946176" y="7596000"/>
              <a:ext cx="446656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Kafarkoli caves, Ab-e Ask</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8528479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BB6DFE8-1D43-4CE7-942F-970872B5818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6A8DACA-5C0C-4937-8D82-FCB55161B6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4E86B7E-0DB2-48C2-9E5D-D126D00893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531902F-C20C-4652-9E76-8E38DCF8831B}"/>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92B8A87B-9DA2-43FD-82C8-45EB6624C14B}"/>
              </a:ext>
            </a:extLst>
          </p:cNvPr>
          <p:cNvGrpSpPr/>
          <p:nvPr/>
        </p:nvGrpSpPr>
        <p:grpSpPr>
          <a:xfrm>
            <a:off x="3598298" y="7560000"/>
            <a:ext cx="8038885" cy="612000"/>
            <a:chOff x="2903428" y="7560000"/>
            <a:chExt cx="8038885" cy="612000"/>
          </a:xfrm>
        </p:grpSpPr>
        <p:pic>
          <p:nvPicPr>
            <p:cNvPr id="15" name="Podklad 2">
              <a:extLst>
                <a:ext uri="{FF2B5EF4-FFF2-40B4-BE49-F238E27FC236}">
                  <a16:creationId xmlns:a16="http://schemas.microsoft.com/office/drawing/2014/main" id="{A76895C7-657A-4362-AAE8-A282718C63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228000" y="7560000"/>
              <a:ext cx="4714313" cy="612000"/>
            </a:xfrm>
            <a:prstGeom prst="rect">
              <a:avLst/>
            </a:prstGeom>
          </p:spPr>
        </p:pic>
        <p:pic>
          <p:nvPicPr>
            <p:cNvPr id="17" name="Podklad 1">
              <a:extLst>
                <a:ext uri="{FF2B5EF4-FFF2-40B4-BE49-F238E27FC236}">
                  <a16:creationId xmlns:a16="http://schemas.microsoft.com/office/drawing/2014/main" id="{3B8A3A9C-738C-4011-8627-10CA141314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3428" y="7560000"/>
              <a:ext cx="4714313" cy="612000"/>
            </a:xfrm>
            <a:prstGeom prst="rect">
              <a:avLst/>
            </a:prstGeom>
          </p:spPr>
        </p:pic>
        <p:sp>
          <p:nvSpPr>
            <p:cNvPr id="18" name="Miesto">
              <a:extLst>
                <a:ext uri="{FF2B5EF4-FFF2-40B4-BE49-F238E27FC236}">
                  <a16:creationId xmlns:a16="http://schemas.microsoft.com/office/drawing/2014/main" id="{E824ED59-8EF4-4CB3-9D40-23764DA074EE}"/>
                </a:ext>
              </a:extLst>
            </p:cNvPr>
            <p:cNvSpPr/>
            <p:nvPr/>
          </p:nvSpPr>
          <p:spPr>
            <a:xfrm>
              <a:off x="3717651" y="7596000"/>
              <a:ext cx="6203068"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Oasis and Desert Village near Natanz</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80622058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BEC9ABF-D175-4391-8BE4-CD635385F5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5B48B5F-52F7-4CF6-9E2D-843DBF5A0B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FD1EA09-233E-4F10-8C68-14CF78AD80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A24A426-2C4A-4AAB-B809-D7B5BDB6491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3" name="Skupina 2">
            <a:extLst>
              <a:ext uri="{FF2B5EF4-FFF2-40B4-BE49-F238E27FC236}">
                <a16:creationId xmlns:a16="http://schemas.microsoft.com/office/drawing/2014/main" id="{BB2CCE74-5C2C-4F9C-9E62-00FDC65F43FC}"/>
              </a:ext>
            </a:extLst>
          </p:cNvPr>
          <p:cNvGrpSpPr/>
          <p:nvPr/>
        </p:nvGrpSpPr>
        <p:grpSpPr>
          <a:xfrm>
            <a:off x="3526602" y="7560000"/>
            <a:ext cx="8182277" cy="612000"/>
            <a:chOff x="2904036" y="7578000"/>
            <a:chExt cx="8182277" cy="612000"/>
          </a:xfrm>
        </p:grpSpPr>
        <p:pic>
          <p:nvPicPr>
            <p:cNvPr id="15" name="Podklad 2">
              <a:extLst>
                <a:ext uri="{FF2B5EF4-FFF2-40B4-BE49-F238E27FC236}">
                  <a16:creationId xmlns:a16="http://schemas.microsoft.com/office/drawing/2014/main" id="{29FE3E84-FFDB-4273-AB1B-DDF4F562D8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372000" y="7578000"/>
              <a:ext cx="4714313" cy="612000"/>
            </a:xfrm>
            <a:prstGeom prst="rect">
              <a:avLst/>
            </a:prstGeom>
          </p:spPr>
        </p:pic>
        <p:pic>
          <p:nvPicPr>
            <p:cNvPr id="17" name="Podklad 1">
              <a:extLst>
                <a:ext uri="{FF2B5EF4-FFF2-40B4-BE49-F238E27FC236}">
                  <a16:creationId xmlns:a16="http://schemas.microsoft.com/office/drawing/2014/main" id="{F5C3263B-0F0E-40D8-A673-5BCF57F3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4036" y="7578000"/>
              <a:ext cx="4714313" cy="612000"/>
            </a:xfrm>
            <a:prstGeom prst="rect">
              <a:avLst/>
            </a:prstGeom>
          </p:spPr>
        </p:pic>
        <p:sp>
          <p:nvSpPr>
            <p:cNvPr id="18" name="Miesto">
              <a:extLst>
                <a:ext uri="{FF2B5EF4-FFF2-40B4-BE49-F238E27FC236}">
                  <a16:creationId xmlns:a16="http://schemas.microsoft.com/office/drawing/2014/main" id="{98C31F6A-AB45-437A-B0CB-F503B725BC6F}"/>
                </a:ext>
              </a:extLst>
            </p:cNvPr>
            <p:cNvSpPr/>
            <p:nvPr/>
          </p:nvSpPr>
          <p:spPr>
            <a:xfrm>
              <a:off x="3804036" y="7632000"/>
              <a:ext cx="621916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3175" cmpd="sng">
                    <a:noFill/>
                    <a:prstDash val="solid"/>
                  </a:ln>
                  <a:solidFill>
                    <a:srgbClr val="F7F71D"/>
                  </a:solidFill>
                  <a:effectLst>
                    <a:outerShdw blurRad="38100" dist="38100" dir="2700000" algn="tl">
                      <a:srgbClr val="000000">
                        <a:alpha val="43137"/>
                      </a:srgbClr>
                    </a:outerShdw>
                  </a:effectLst>
                  <a:latin typeface="ProseAntique" panose="03020902040402020204" pitchFamily="66" charset="0"/>
                </a:rPr>
                <a:t>Mountain Village, Northwestern Iran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51141236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BE748C63-021D-45F3-B77F-F5E6C5FE43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9C33155-3CC9-49B2-9100-EE07AA0688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25FAFF38-86AA-41FF-BC8A-B75331AB86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4B264AA-5A95-4516-BFE6-79AB367A110C}"/>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130B1BD5-1F4A-4555-A127-1C82B4E31BCA}"/>
              </a:ext>
            </a:extLst>
          </p:cNvPr>
          <p:cNvGrpSpPr/>
          <p:nvPr/>
        </p:nvGrpSpPr>
        <p:grpSpPr>
          <a:xfrm>
            <a:off x="4829174" y="7560000"/>
            <a:ext cx="5577133" cy="612000"/>
            <a:chOff x="4645180" y="7578000"/>
            <a:chExt cx="5577133" cy="612000"/>
          </a:xfrm>
        </p:grpSpPr>
        <p:pic>
          <p:nvPicPr>
            <p:cNvPr id="15" name="Podklad 2">
              <a:extLst>
                <a:ext uri="{FF2B5EF4-FFF2-40B4-BE49-F238E27FC236}">
                  <a16:creationId xmlns:a16="http://schemas.microsoft.com/office/drawing/2014/main" id="{CEEE2422-BE16-4D42-91CF-D7EA8AA697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508000" y="7578000"/>
              <a:ext cx="4714313" cy="612000"/>
            </a:xfrm>
            <a:prstGeom prst="rect">
              <a:avLst/>
            </a:prstGeom>
          </p:spPr>
        </p:pic>
        <p:pic>
          <p:nvPicPr>
            <p:cNvPr id="17" name="Podklad 1">
              <a:extLst>
                <a:ext uri="{FF2B5EF4-FFF2-40B4-BE49-F238E27FC236}">
                  <a16:creationId xmlns:a16="http://schemas.microsoft.com/office/drawing/2014/main" id="{782A6594-CB59-4B60-A323-D382755466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5180" y="7578000"/>
              <a:ext cx="4714313" cy="612000"/>
            </a:xfrm>
            <a:prstGeom prst="rect">
              <a:avLst/>
            </a:prstGeom>
          </p:spPr>
        </p:pic>
        <p:sp>
          <p:nvSpPr>
            <p:cNvPr id="18" name="Miesto">
              <a:extLst>
                <a:ext uri="{FF2B5EF4-FFF2-40B4-BE49-F238E27FC236}">
                  <a16:creationId xmlns:a16="http://schemas.microsoft.com/office/drawing/2014/main" id="{F4EFBB80-715A-4382-87D5-76390EF6185C}"/>
                </a:ext>
              </a:extLst>
            </p:cNvPr>
            <p:cNvSpPr/>
            <p:nvPr/>
          </p:nvSpPr>
          <p:spPr>
            <a:xfrm>
              <a:off x="5545180" y="7632000"/>
              <a:ext cx="357464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Village in Kurdistan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2139896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7EAF00D-4B71-451B-B098-466D85DD49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78DA9710-5539-4DE0-9D16-1E1FE26D77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79570CD5-63C0-47D5-A470-DA00D3F426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EFDEACC-8109-4B02-BBBA-C15B6197F95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7B26CDE6-AA6F-4D34-8AD3-57EF021E4FC3}"/>
              </a:ext>
            </a:extLst>
          </p:cNvPr>
          <p:cNvGrpSpPr/>
          <p:nvPr/>
        </p:nvGrpSpPr>
        <p:grpSpPr>
          <a:xfrm>
            <a:off x="3187838" y="7560000"/>
            <a:ext cx="8859806" cy="612000"/>
            <a:chOff x="1080000" y="7560000"/>
            <a:chExt cx="8859806" cy="612000"/>
          </a:xfrm>
        </p:grpSpPr>
        <p:pic>
          <p:nvPicPr>
            <p:cNvPr id="15" name="Podklad 2">
              <a:extLst>
                <a:ext uri="{FF2B5EF4-FFF2-40B4-BE49-F238E27FC236}">
                  <a16:creationId xmlns:a16="http://schemas.microsoft.com/office/drawing/2014/main" id="{3D238DAD-98D5-4548-A90A-292C7746AB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225493" y="7560000"/>
              <a:ext cx="4714313" cy="612000"/>
            </a:xfrm>
            <a:prstGeom prst="rect">
              <a:avLst/>
            </a:prstGeom>
          </p:spPr>
        </p:pic>
        <p:pic>
          <p:nvPicPr>
            <p:cNvPr id="17" name="Podklad 1">
              <a:extLst>
                <a:ext uri="{FF2B5EF4-FFF2-40B4-BE49-F238E27FC236}">
                  <a16:creationId xmlns:a16="http://schemas.microsoft.com/office/drawing/2014/main" id="{1E34B313-5ED3-4A17-9150-4C410A66B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21D0866A-A3EA-4C1B-9762-381B9222872B}"/>
                </a:ext>
              </a:extLst>
            </p:cNvPr>
            <p:cNvSpPr/>
            <p:nvPr/>
          </p:nvSpPr>
          <p:spPr>
            <a:xfrm>
              <a:off x="1980000" y="7596000"/>
              <a:ext cx="688870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Tombs of Persian Kings, Naqsh-e-Rostam</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5250193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46345070-4611-4079-9982-CA3E831237B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35037F0A-572D-40A4-B095-40BB1AF3CF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B09A2B9-6D29-4FF2-976C-9DA1262DC8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509BC41-AA1D-4E55-AC9A-F76BE40D3A94}"/>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182E374-CB65-4AB7-9479-FED072F3A4D4}"/>
              </a:ext>
            </a:extLst>
          </p:cNvPr>
          <p:cNvGrpSpPr/>
          <p:nvPr/>
        </p:nvGrpSpPr>
        <p:grpSpPr>
          <a:xfrm>
            <a:off x="5158047" y="7560000"/>
            <a:ext cx="4919388" cy="612001"/>
            <a:chOff x="1080001" y="7559999"/>
            <a:chExt cx="4919388" cy="612001"/>
          </a:xfrm>
        </p:grpSpPr>
        <p:pic>
          <p:nvPicPr>
            <p:cNvPr id="15" name="Podklad 2">
              <a:extLst>
                <a:ext uri="{FF2B5EF4-FFF2-40B4-BE49-F238E27FC236}">
                  <a16:creationId xmlns:a16="http://schemas.microsoft.com/office/drawing/2014/main" id="{1BB25179-8EB0-4138-B8F0-67ECB9118E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285076" y="7560000"/>
              <a:ext cx="4714313" cy="612000"/>
            </a:xfrm>
            <a:prstGeom prst="rect">
              <a:avLst/>
            </a:prstGeom>
          </p:spPr>
        </p:pic>
        <p:pic>
          <p:nvPicPr>
            <p:cNvPr id="17" name="Podklad 1">
              <a:extLst>
                <a:ext uri="{FF2B5EF4-FFF2-40B4-BE49-F238E27FC236}">
                  <a16:creationId xmlns:a16="http://schemas.microsoft.com/office/drawing/2014/main" id="{DC283063-9FDE-4DE8-A277-61CBA28902A2}"/>
                </a:ext>
              </a:extLst>
            </p:cNvPr>
            <p:cNvPicPr>
              <a:picLocks noChangeAspect="1"/>
            </p:cNvPicPr>
            <p:nvPr/>
          </p:nvPicPr>
          <p:blipFill rotWithShape="1">
            <a:blip r:embed="rId5">
              <a:extLst>
                <a:ext uri="{28A0092B-C50C-407E-A947-70E740481C1C}">
                  <a14:useLocalDpi xmlns:a14="http://schemas.microsoft.com/office/drawing/2010/main" val="0"/>
                </a:ext>
              </a:extLst>
            </a:blip>
            <a:srcRect l="-1"/>
            <a:stretch/>
          </p:blipFill>
          <p:spPr>
            <a:xfrm>
              <a:off x="1080001" y="7559999"/>
              <a:ext cx="3289156" cy="612001"/>
            </a:xfrm>
            <a:prstGeom prst="rect">
              <a:avLst/>
            </a:prstGeom>
          </p:spPr>
        </p:pic>
        <p:sp>
          <p:nvSpPr>
            <p:cNvPr id="18" name="Miesto">
              <a:extLst>
                <a:ext uri="{FF2B5EF4-FFF2-40B4-BE49-F238E27FC236}">
                  <a16:creationId xmlns:a16="http://schemas.microsoft.com/office/drawing/2014/main" id="{6ACA949A-8C2F-4A18-8E8A-AC4113D8A36D}"/>
                </a:ext>
              </a:extLst>
            </p:cNvPr>
            <p:cNvSpPr/>
            <p:nvPr/>
          </p:nvSpPr>
          <p:spPr>
            <a:xfrm>
              <a:off x="1980000" y="7614000"/>
              <a:ext cx="288439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Citadel,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81419064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DEE7379-2002-4912-A05B-3EE66A4E07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BF897B44-A9FE-4D41-8B9C-DA535976DC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305C82D-E7B0-4065-9CB0-DDC8896758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45FAF68-B461-4879-9499-02B8E6E32D5F}"/>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FC0F0C80-6FDB-4751-83E8-BA0A6CA21BDF}"/>
              </a:ext>
            </a:extLst>
          </p:cNvPr>
          <p:cNvGrpSpPr/>
          <p:nvPr/>
        </p:nvGrpSpPr>
        <p:grpSpPr>
          <a:xfrm>
            <a:off x="4408466" y="7560000"/>
            <a:ext cx="6418549" cy="612000"/>
            <a:chOff x="1080000" y="7560000"/>
            <a:chExt cx="6418549" cy="612000"/>
          </a:xfrm>
        </p:grpSpPr>
        <p:pic>
          <p:nvPicPr>
            <p:cNvPr id="15" name="Podklad 2">
              <a:extLst>
                <a:ext uri="{FF2B5EF4-FFF2-40B4-BE49-F238E27FC236}">
                  <a16:creationId xmlns:a16="http://schemas.microsoft.com/office/drawing/2014/main" id="{A19EC835-D574-49B1-BAC3-E54FE7C864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784236" y="7560000"/>
              <a:ext cx="4714313" cy="612000"/>
            </a:xfrm>
            <a:prstGeom prst="rect">
              <a:avLst/>
            </a:prstGeom>
          </p:spPr>
        </p:pic>
        <p:pic>
          <p:nvPicPr>
            <p:cNvPr id="17" name="Podklad 1">
              <a:extLst>
                <a:ext uri="{FF2B5EF4-FFF2-40B4-BE49-F238E27FC236}">
                  <a16:creationId xmlns:a16="http://schemas.microsoft.com/office/drawing/2014/main" id="{C7FBB665-0CA7-4173-BF23-71FDCC4DB1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1C402D57-3826-48B1-9D59-743A00776DC8}"/>
                </a:ext>
              </a:extLst>
            </p:cNvPr>
            <p:cNvSpPr/>
            <p:nvPr/>
          </p:nvSpPr>
          <p:spPr>
            <a:xfrm>
              <a:off x="1980000" y="7614000"/>
              <a:ext cx="437519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Choqa Zanbil,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60416673"/>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B103ADC-0550-494B-BC58-594E204CED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BC4476A-1BF9-4CCF-8982-7F52C0CEC9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53432A44-F2EB-4CE9-9E80-4E71DAD46E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4CB56E4-3B06-4963-999C-89C292E5FFF2}"/>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9F6047B6-E759-4602-9C85-7AC19E1DC68F}"/>
              </a:ext>
            </a:extLst>
          </p:cNvPr>
          <p:cNvGrpSpPr/>
          <p:nvPr/>
        </p:nvGrpSpPr>
        <p:grpSpPr>
          <a:xfrm>
            <a:off x="4491229" y="7560000"/>
            <a:ext cx="6253023" cy="612000"/>
            <a:chOff x="1080000" y="7560000"/>
            <a:chExt cx="6253023" cy="612000"/>
          </a:xfrm>
        </p:grpSpPr>
        <p:pic>
          <p:nvPicPr>
            <p:cNvPr id="15" name="Podklad 2">
              <a:extLst>
                <a:ext uri="{FF2B5EF4-FFF2-40B4-BE49-F238E27FC236}">
                  <a16:creationId xmlns:a16="http://schemas.microsoft.com/office/drawing/2014/main" id="{7B9F7EF0-83D2-458C-B2D8-9FC9EA89A0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18710" y="7560000"/>
              <a:ext cx="4714313" cy="612000"/>
            </a:xfrm>
            <a:prstGeom prst="rect">
              <a:avLst/>
            </a:prstGeom>
          </p:spPr>
        </p:pic>
        <p:pic>
          <p:nvPicPr>
            <p:cNvPr id="17" name="Podklad 1">
              <a:extLst>
                <a:ext uri="{FF2B5EF4-FFF2-40B4-BE49-F238E27FC236}">
                  <a16:creationId xmlns:a16="http://schemas.microsoft.com/office/drawing/2014/main" id="{966A9072-0179-4922-BF2D-6B1C0E2EA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4DC3FC6A-7E07-4CEE-AB06-7DFC926C4652}"/>
                </a:ext>
              </a:extLst>
            </p:cNvPr>
            <p:cNvSpPr/>
            <p:nvPr/>
          </p:nvSpPr>
          <p:spPr>
            <a:xfrm>
              <a:off x="1980000" y="7614000"/>
              <a:ext cx="425817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Shush Castle,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5634456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383D93C-676E-4BA6-8B34-40AD057421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7EFFF66-D3BD-4161-8E34-ED7A3E62D7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0D9CF6AF-D503-4D4D-8C04-141DFADC9E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AE09CED-F879-4C3E-A2BC-27E7270C6896}"/>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778C11D-0BC7-4700-B452-5CB3B0C760DE}"/>
              </a:ext>
            </a:extLst>
          </p:cNvPr>
          <p:cNvGrpSpPr/>
          <p:nvPr/>
        </p:nvGrpSpPr>
        <p:grpSpPr>
          <a:xfrm>
            <a:off x="4275984" y="7560000"/>
            <a:ext cx="6683513" cy="612000"/>
            <a:chOff x="1080000" y="7560000"/>
            <a:chExt cx="6683513" cy="612000"/>
          </a:xfrm>
        </p:grpSpPr>
        <p:pic>
          <p:nvPicPr>
            <p:cNvPr id="15" name="Podklad 2">
              <a:extLst>
                <a:ext uri="{FF2B5EF4-FFF2-40B4-BE49-F238E27FC236}">
                  <a16:creationId xmlns:a16="http://schemas.microsoft.com/office/drawing/2014/main" id="{8ACD517A-A517-4CCE-AC3A-231513A97E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049200" y="7560000"/>
              <a:ext cx="4714313" cy="612000"/>
            </a:xfrm>
            <a:prstGeom prst="rect">
              <a:avLst/>
            </a:prstGeom>
          </p:spPr>
        </p:pic>
        <p:pic>
          <p:nvPicPr>
            <p:cNvPr id="17" name="Podklad 1">
              <a:extLst>
                <a:ext uri="{FF2B5EF4-FFF2-40B4-BE49-F238E27FC236}">
                  <a16:creationId xmlns:a16="http://schemas.microsoft.com/office/drawing/2014/main" id="{AA746576-9D56-441F-BBFA-F4E4C266A3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A498F11-DBE1-478B-B173-72CBBE10385D}"/>
                </a:ext>
              </a:extLst>
            </p:cNvPr>
            <p:cNvSpPr/>
            <p:nvPr/>
          </p:nvSpPr>
          <p:spPr>
            <a:xfrm>
              <a:off x="1980000" y="7614000"/>
              <a:ext cx="468136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de-DE" sz="2800">
                  <a:ln w="0" cmpd="sng">
                    <a:noFill/>
                    <a:prstDash val="solid"/>
                  </a:ln>
                  <a:solidFill>
                    <a:srgbClr val="F7F71D"/>
                  </a:solidFill>
                  <a:latin typeface="ProseAntique" panose="03020902040402020204" pitchFamily="66" charset="0"/>
                </a:rPr>
                <a:t>Oasis in Dasht-e Lut Desert</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58123514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4F632EF5-6297-42AC-9E81-675888DBF7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3592B0A-BF23-4706-847C-B07638C1A7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0D53D9E-7376-4504-9D76-15DB0B4511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60854C1-540A-455F-9A81-889E5298F30E}"/>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C0CAD886-5313-48D4-8B13-2417DF1884E2}"/>
              </a:ext>
            </a:extLst>
          </p:cNvPr>
          <p:cNvGrpSpPr/>
          <p:nvPr/>
        </p:nvGrpSpPr>
        <p:grpSpPr>
          <a:xfrm>
            <a:off x="4398462" y="7560000"/>
            <a:ext cx="6438557" cy="612000"/>
            <a:chOff x="1080000" y="7560000"/>
            <a:chExt cx="6438557" cy="612000"/>
          </a:xfrm>
        </p:grpSpPr>
        <p:pic>
          <p:nvPicPr>
            <p:cNvPr id="15" name="Podklad 2">
              <a:extLst>
                <a:ext uri="{FF2B5EF4-FFF2-40B4-BE49-F238E27FC236}">
                  <a16:creationId xmlns:a16="http://schemas.microsoft.com/office/drawing/2014/main" id="{47979B4B-6B00-4150-937E-6CE0EF0884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804244" y="7560000"/>
              <a:ext cx="4714313" cy="612000"/>
            </a:xfrm>
            <a:prstGeom prst="rect">
              <a:avLst/>
            </a:prstGeom>
          </p:spPr>
        </p:pic>
        <p:pic>
          <p:nvPicPr>
            <p:cNvPr id="17" name="Podklad 1">
              <a:extLst>
                <a:ext uri="{FF2B5EF4-FFF2-40B4-BE49-F238E27FC236}">
                  <a16:creationId xmlns:a16="http://schemas.microsoft.com/office/drawing/2014/main" id="{E928CAAF-1383-40E9-9DB5-377A223F27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79A17AE-DCA1-4F0B-807F-2206290EB4FE}"/>
                </a:ext>
              </a:extLst>
            </p:cNvPr>
            <p:cNvSpPr/>
            <p:nvPr/>
          </p:nvSpPr>
          <p:spPr>
            <a:xfrm>
              <a:off x="1980000" y="7614000"/>
              <a:ext cx="44906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Kaluts, Dasht-e Lut Desert</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94803071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06715BAF-BEC3-44CD-8651-912F7428C7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C2B256E-39D4-4D29-A76A-BD7D7C0775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5C96547-1F85-4CF5-B87D-301BDFF080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BB31E6F-8E84-4F46-BE0C-23C89DD56D8D}"/>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01D8158-1C15-4BCB-86A5-02061C64EA55}"/>
              </a:ext>
            </a:extLst>
          </p:cNvPr>
          <p:cNvGrpSpPr/>
          <p:nvPr/>
        </p:nvGrpSpPr>
        <p:grpSpPr>
          <a:xfrm>
            <a:off x="4203270" y="7578000"/>
            <a:ext cx="6235043" cy="612000"/>
            <a:chOff x="1080000" y="7560000"/>
            <a:chExt cx="6235043" cy="612000"/>
          </a:xfrm>
        </p:grpSpPr>
        <p:pic>
          <p:nvPicPr>
            <p:cNvPr id="15" name="Podklad 2">
              <a:extLst>
                <a:ext uri="{FF2B5EF4-FFF2-40B4-BE49-F238E27FC236}">
                  <a16:creationId xmlns:a16="http://schemas.microsoft.com/office/drawing/2014/main" id="{3322449C-62BC-43C5-A3C9-4C3E6EBD2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00730" y="7560000"/>
              <a:ext cx="4714313" cy="612000"/>
            </a:xfrm>
            <a:prstGeom prst="rect">
              <a:avLst/>
            </a:prstGeom>
          </p:spPr>
        </p:pic>
        <p:pic>
          <p:nvPicPr>
            <p:cNvPr id="17" name="Podklad 1">
              <a:extLst>
                <a:ext uri="{FF2B5EF4-FFF2-40B4-BE49-F238E27FC236}">
                  <a16:creationId xmlns:a16="http://schemas.microsoft.com/office/drawing/2014/main" id="{3D22F12A-C403-4454-9FAF-A2B5EA46EE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852D0447-4234-465F-AF10-3CBD66BF6EE7}"/>
                </a:ext>
              </a:extLst>
            </p:cNvPr>
            <p:cNvSpPr/>
            <p:nvPr/>
          </p:nvSpPr>
          <p:spPr>
            <a:xfrm>
              <a:off x="1988730" y="7596000"/>
              <a:ext cx="423573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Caravansarai near Na'in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5062105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876A6BA4-A187-4325-80DA-F4D5A11B9D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D7C8E4CD-EAAF-41EA-B676-8FEF449BC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C9375143-A33C-4CBD-B8CD-3CE413C0E9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2EE00C53-EAC3-4E75-B4EE-9C8EB944C598}"/>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5D84016-0E76-411E-9D90-75FE5914F99F}"/>
              </a:ext>
            </a:extLst>
          </p:cNvPr>
          <p:cNvGrpSpPr/>
          <p:nvPr/>
        </p:nvGrpSpPr>
        <p:grpSpPr>
          <a:xfrm>
            <a:off x="4689574" y="7560000"/>
            <a:ext cx="5856334" cy="612000"/>
            <a:chOff x="1080000" y="7560000"/>
            <a:chExt cx="5856334" cy="612000"/>
          </a:xfrm>
        </p:grpSpPr>
        <p:pic>
          <p:nvPicPr>
            <p:cNvPr id="15" name="Podklad 2">
              <a:extLst>
                <a:ext uri="{FF2B5EF4-FFF2-40B4-BE49-F238E27FC236}">
                  <a16:creationId xmlns:a16="http://schemas.microsoft.com/office/drawing/2014/main" id="{6D980881-7606-4A53-AEA4-D5CBFF334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222021" y="7560000"/>
              <a:ext cx="4714313" cy="612000"/>
            </a:xfrm>
            <a:prstGeom prst="rect">
              <a:avLst/>
            </a:prstGeom>
          </p:spPr>
        </p:pic>
        <p:pic>
          <p:nvPicPr>
            <p:cNvPr id="17" name="Podklad 1">
              <a:extLst>
                <a:ext uri="{FF2B5EF4-FFF2-40B4-BE49-F238E27FC236}">
                  <a16:creationId xmlns:a16="http://schemas.microsoft.com/office/drawing/2014/main" id="{F268E5D0-7DB0-4A9B-B888-70259354E1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47E5363-8D59-4F79-A02B-8BC3A9729208}"/>
                </a:ext>
              </a:extLst>
            </p:cNvPr>
            <p:cNvSpPr/>
            <p:nvPr/>
          </p:nvSpPr>
          <p:spPr>
            <a:xfrm>
              <a:off x="1980000" y="7614000"/>
              <a:ext cx="387826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Rayen Castle,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0978593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DBC010A-DFC8-490C-BC0C-8D9A624461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F24BC6E-D738-4F23-A98D-45E2703731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811B9BB-F982-40C1-A298-580001AFC3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B3EB16D-DE77-44E9-8B60-E5A90D371499}"/>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B0CE28A-B72E-4200-B982-D4E618408C99}"/>
              </a:ext>
            </a:extLst>
          </p:cNvPr>
          <p:cNvGrpSpPr/>
          <p:nvPr/>
        </p:nvGrpSpPr>
        <p:grpSpPr>
          <a:xfrm>
            <a:off x="4203978" y="7560000"/>
            <a:ext cx="6827525" cy="612000"/>
            <a:chOff x="1080000" y="7560000"/>
            <a:chExt cx="6827525" cy="612000"/>
          </a:xfrm>
        </p:grpSpPr>
        <p:pic>
          <p:nvPicPr>
            <p:cNvPr id="15" name="Podklad 2">
              <a:extLst>
                <a:ext uri="{FF2B5EF4-FFF2-40B4-BE49-F238E27FC236}">
                  <a16:creationId xmlns:a16="http://schemas.microsoft.com/office/drawing/2014/main" id="{D36EEED1-A0B2-42D6-9906-6072AAF08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193212" y="7560000"/>
              <a:ext cx="4714313" cy="612000"/>
            </a:xfrm>
            <a:prstGeom prst="rect">
              <a:avLst/>
            </a:prstGeom>
          </p:spPr>
        </p:pic>
        <p:pic>
          <p:nvPicPr>
            <p:cNvPr id="17" name="Podklad 1">
              <a:extLst>
                <a:ext uri="{FF2B5EF4-FFF2-40B4-BE49-F238E27FC236}">
                  <a16:creationId xmlns:a16="http://schemas.microsoft.com/office/drawing/2014/main" id="{AEF426A1-BDA0-4EEF-BFB3-24EC90D97A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1F99F44-5017-4884-B1F5-AE07F8A534EE}"/>
                </a:ext>
              </a:extLst>
            </p:cNvPr>
            <p:cNvSpPr/>
            <p:nvPr/>
          </p:nvSpPr>
          <p:spPr>
            <a:xfrm>
              <a:off x="1980000" y="7614000"/>
              <a:ext cx="472945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Old Caravanserai, Shahdad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1188840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F45652F3-395A-4310-B6C3-C3DA4CB97D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16EE0D22-B40F-472E-AD8E-585718558F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5A5CA103-371D-4C7D-A2EB-3F9CE7A31D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9A15F49C-A222-4237-AF35-F1DC82B63831}"/>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89FF5FB-89AF-4E8D-9E06-091067571BAB}"/>
              </a:ext>
            </a:extLst>
          </p:cNvPr>
          <p:cNvGrpSpPr/>
          <p:nvPr/>
        </p:nvGrpSpPr>
        <p:grpSpPr>
          <a:xfrm>
            <a:off x="2315994" y="7560000"/>
            <a:ext cx="10603494" cy="612000"/>
            <a:chOff x="1080000" y="7560000"/>
            <a:chExt cx="10603494" cy="612000"/>
          </a:xfrm>
        </p:grpSpPr>
        <p:pic>
          <p:nvPicPr>
            <p:cNvPr id="9" name="Podklad 3">
              <a:extLst>
                <a:ext uri="{FF2B5EF4-FFF2-40B4-BE49-F238E27FC236}">
                  <a16:creationId xmlns:a16="http://schemas.microsoft.com/office/drawing/2014/main" id="{D9E4AF4A-585D-4E73-8B77-BADB8ACB4F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578375" y="7560000"/>
              <a:ext cx="4714313" cy="612000"/>
            </a:xfrm>
            <a:prstGeom prst="rect">
              <a:avLst/>
            </a:prstGeom>
          </p:spPr>
        </p:pic>
        <p:pic>
          <p:nvPicPr>
            <p:cNvPr id="15" name="Podklad 2">
              <a:extLst>
                <a:ext uri="{FF2B5EF4-FFF2-40B4-BE49-F238E27FC236}">
                  <a16:creationId xmlns:a16="http://schemas.microsoft.com/office/drawing/2014/main" id="{19E039DE-51A9-4A34-95B3-B87F7D5B0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969181" y="7560000"/>
              <a:ext cx="4714313" cy="612000"/>
            </a:xfrm>
            <a:prstGeom prst="rect">
              <a:avLst/>
            </a:prstGeom>
          </p:spPr>
        </p:pic>
        <p:pic>
          <p:nvPicPr>
            <p:cNvPr id="17" name="Podklad 1">
              <a:extLst>
                <a:ext uri="{FF2B5EF4-FFF2-40B4-BE49-F238E27FC236}">
                  <a16:creationId xmlns:a16="http://schemas.microsoft.com/office/drawing/2014/main" id="{1E81456E-EC50-482E-9079-EFDDA77FF7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E16A2EF-C6EC-4444-9F64-3C625680F9E2}"/>
                </a:ext>
              </a:extLst>
            </p:cNvPr>
            <p:cNvSpPr/>
            <p:nvPr/>
          </p:nvSpPr>
          <p:spPr>
            <a:xfrm>
              <a:off x="1980000" y="7614000"/>
              <a:ext cx="854570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Tower of Silence, Wind Tower and Ice Chamber, Yazd</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8173820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5667518-D76B-4CF7-A00F-616AF20CF66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9" name="Foto 2">
            <a:extLst>
              <a:ext uri="{FF2B5EF4-FFF2-40B4-BE49-F238E27FC236}">
                <a16:creationId xmlns:a16="http://schemas.microsoft.com/office/drawing/2014/main" id="{4047A1EF-54FB-4812-A260-E61BD64F74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10" name="Foto 3">
            <a:extLst>
              <a:ext uri="{FF2B5EF4-FFF2-40B4-BE49-F238E27FC236}">
                <a16:creationId xmlns:a16="http://schemas.microsoft.com/office/drawing/2014/main" id="{F51E28EC-9DA6-4BE2-A271-04AB8DD457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sp>
        <p:nvSpPr>
          <p:cNvPr id="11" name="Autor">
            <a:extLst>
              <a:ext uri="{FF2B5EF4-FFF2-40B4-BE49-F238E27FC236}">
                <a16:creationId xmlns:a16="http://schemas.microsoft.com/office/drawing/2014/main" id="{2512276B-E155-4AE9-9D8D-7D40819F0D62}"/>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037473D1-8038-47CF-B933-AB4D054A9AD5}"/>
              </a:ext>
            </a:extLst>
          </p:cNvPr>
          <p:cNvGrpSpPr/>
          <p:nvPr/>
        </p:nvGrpSpPr>
        <p:grpSpPr>
          <a:xfrm>
            <a:off x="4113971" y="7560000"/>
            <a:ext cx="7007538" cy="612000"/>
            <a:chOff x="1080000" y="7560000"/>
            <a:chExt cx="7007538" cy="612000"/>
          </a:xfrm>
        </p:grpSpPr>
        <p:pic>
          <p:nvPicPr>
            <p:cNvPr id="15" name="Podklad 2">
              <a:extLst>
                <a:ext uri="{FF2B5EF4-FFF2-40B4-BE49-F238E27FC236}">
                  <a16:creationId xmlns:a16="http://schemas.microsoft.com/office/drawing/2014/main" id="{2EC9C92B-E118-4DCB-B2A4-146450E0EA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373225" y="7560000"/>
              <a:ext cx="4714313" cy="612000"/>
            </a:xfrm>
            <a:prstGeom prst="rect">
              <a:avLst/>
            </a:prstGeom>
          </p:spPr>
        </p:pic>
        <p:pic>
          <p:nvPicPr>
            <p:cNvPr id="17" name="Podklad 1">
              <a:extLst>
                <a:ext uri="{FF2B5EF4-FFF2-40B4-BE49-F238E27FC236}">
                  <a16:creationId xmlns:a16="http://schemas.microsoft.com/office/drawing/2014/main" id="{D44714B6-4750-4B1A-89A8-930C6D3FC1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051F5FC0-C4C8-4F80-B0B0-C712B7DB9DEB}"/>
                </a:ext>
              </a:extLst>
            </p:cNvPr>
            <p:cNvSpPr/>
            <p:nvPr/>
          </p:nvSpPr>
          <p:spPr>
            <a:xfrm>
              <a:off x="1980000" y="7614000"/>
              <a:ext cx="5032358"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Narenj citadel, Na</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in, Isfahan</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5583750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48FE318-D909-4D06-A6ED-391ACA3CF0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103622A-E4D3-4903-BE1F-E882FC2253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BBC97801-4145-48BD-8336-45A570FCC5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A923380-29B5-4C88-8E64-28B7594F8C2F}"/>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D35152B-9EEE-444E-A7AF-1DB81C675DDF}"/>
              </a:ext>
            </a:extLst>
          </p:cNvPr>
          <p:cNvGrpSpPr/>
          <p:nvPr/>
        </p:nvGrpSpPr>
        <p:grpSpPr>
          <a:xfrm>
            <a:off x="3566588" y="7560000"/>
            <a:ext cx="8102306" cy="612000"/>
            <a:chOff x="1080000" y="7560000"/>
            <a:chExt cx="8102306" cy="612000"/>
          </a:xfrm>
        </p:grpSpPr>
        <p:pic>
          <p:nvPicPr>
            <p:cNvPr id="15" name="Podklad 2">
              <a:extLst>
                <a:ext uri="{FF2B5EF4-FFF2-40B4-BE49-F238E27FC236}">
                  <a16:creationId xmlns:a16="http://schemas.microsoft.com/office/drawing/2014/main" id="{A149D1D4-2F62-4C6C-AC81-1350180DE6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467993" y="7560000"/>
              <a:ext cx="4714313" cy="612000"/>
            </a:xfrm>
            <a:prstGeom prst="rect">
              <a:avLst/>
            </a:prstGeom>
          </p:spPr>
        </p:pic>
        <p:pic>
          <p:nvPicPr>
            <p:cNvPr id="17" name="Podklad 1">
              <a:extLst>
                <a:ext uri="{FF2B5EF4-FFF2-40B4-BE49-F238E27FC236}">
                  <a16:creationId xmlns:a16="http://schemas.microsoft.com/office/drawing/2014/main" id="{54820D6E-30D9-48C3-A240-7C37A93F6E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840CB28-C28A-4AB5-B475-3BF81DC7DC01}"/>
                </a:ext>
              </a:extLst>
            </p:cNvPr>
            <p:cNvSpPr/>
            <p:nvPr/>
          </p:nvSpPr>
          <p:spPr>
            <a:xfrm>
              <a:off x="1980000" y="7614000"/>
              <a:ext cx="600275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Falak-ol-Aflak Castle, Khorramabad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90016969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5972256C-4348-46A9-B2C5-C8C88A82C0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90BCEB50-3F4B-4993-B0E4-806E528E09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641E700-652C-4563-B998-D00678EB52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FF2BC4CC-F332-482F-B5F2-C83B76D205F1}"/>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FBF9928-1A51-44D6-8C6B-138DE937941B}"/>
              </a:ext>
            </a:extLst>
          </p:cNvPr>
          <p:cNvGrpSpPr/>
          <p:nvPr/>
        </p:nvGrpSpPr>
        <p:grpSpPr>
          <a:xfrm>
            <a:off x="4815616" y="7560000"/>
            <a:ext cx="5604250" cy="612000"/>
            <a:chOff x="1080000" y="7560000"/>
            <a:chExt cx="5604250" cy="612000"/>
          </a:xfrm>
        </p:grpSpPr>
        <p:pic>
          <p:nvPicPr>
            <p:cNvPr id="15" name="Podklad 2">
              <a:extLst>
                <a:ext uri="{FF2B5EF4-FFF2-40B4-BE49-F238E27FC236}">
                  <a16:creationId xmlns:a16="http://schemas.microsoft.com/office/drawing/2014/main" id="{CA43944F-8957-4239-9E57-97880BECF5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969937" y="7560000"/>
              <a:ext cx="4714313" cy="612000"/>
            </a:xfrm>
            <a:prstGeom prst="rect">
              <a:avLst/>
            </a:prstGeom>
          </p:spPr>
        </p:pic>
        <p:pic>
          <p:nvPicPr>
            <p:cNvPr id="17" name="Podklad 1">
              <a:extLst>
                <a:ext uri="{FF2B5EF4-FFF2-40B4-BE49-F238E27FC236}">
                  <a16:creationId xmlns:a16="http://schemas.microsoft.com/office/drawing/2014/main" id="{54AE2F0C-2728-43FC-91CB-2F3E0B4F9E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3437046E-6834-43AD-93EF-D998E1B2E983}"/>
                </a:ext>
              </a:extLst>
            </p:cNvPr>
            <p:cNvSpPr/>
            <p:nvPr/>
          </p:nvSpPr>
          <p:spPr>
            <a:xfrm>
              <a:off x="1980000" y="7596000"/>
              <a:ext cx="358394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Saryazd Castle,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2666899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24C6F265-D12E-446E-988E-E2FF7204BE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D2B09C2-078C-4FFA-88D2-7AA6E588F6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05DEC3B2-5770-4B0B-B7B5-82370AD573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80538436-C5F6-4E27-9F19-805DEEB97AB7}"/>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2C921C03-7721-415F-A96E-BC14981186AC}"/>
              </a:ext>
            </a:extLst>
          </p:cNvPr>
          <p:cNvGrpSpPr/>
          <p:nvPr/>
        </p:nvGrpSpPr>
        <p:grpSpPr>
          <a:xfrm>
            <a:off x="3620788" y="7560000"/>
            <a:ext cx="7993906" cy="612000"/>
            <a:chOff x="1080000" y="7560000"/>
            <a:chExt cx="7993906" cy="612000"/>
          </a:xfrm>
        </p:grpSpPr>
        <p:pic>
          <p:nvPicPr>
            <p:cNvPr id="15" name="Podklad 2">
              <a:extLst>
                <a:ext uri="{FF2B5EF4-FFF2-40B4-BE49-F238E27FC236}">
                  <a16:creationId xmlns:a16="http://schemas.microsoft.com/office/drawing/2014/main" id="{A57C8482-B76A-4C4C-BCCE-011CE9DF44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359593" y="7560000"/>
              <a:ext cx="4714313" cy="612000"/>
            </a:xfrm>
            <a:prstGeom prst="rect">
              <a:avLst/>
            </a:prstGeom>
          </p:spPr>
        </p:pic>
        <p:pic>
          <p:nvPicPr>
            <p:cNvPr id="17" name="Podklad 1">
              <a:extLst>
                <a:ext uri="{FF2B5EF4-FFF2-40B4-BE49-F238E27FC236}">
                  <a16:creationId xmlns:a16="http://schemas.microsoft.com/office/drawing/2014/main" id="{85F5A822-587F-4C8E-A0C4-E73D4B1460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88FBDE74-A40B-43A5-9E97-1EF114CF3C5F}"/>
                </a:ext>
              </a:extLst>
            </p:cNvPr>
            <p:cNvSpPr/>
            <p:nvPr/>
          </p:nvSpPr>
          <p:spPr>
            <a:xfrm>
              <a:off x="1980000" y="7596000"/>
              <a:ext cx="597069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Shafiabad Castle, Shahdad,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27703211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EBCFEC82-F8F1-47F6-B492-8D1CE4D32E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90E8513-FBD0-4874-9A36-7432B02093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488DF83A-A068-44F5-87BB-F0F8075C8C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10E7916-4052-4DE2-9E7B-EF9D79718B2E}"/>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0F11776-7F7C-4EA6-B69E-A61CE9D540A0}"/>
              </a:ext>
            </a:extLst>
          </p:cNvPr>
          <p:cNvGrpSpPr/>
          <p:nvPr/>
        </p:nvGrpSpPr>
        <p:grpSpPr>
          <a:xfrm>
            <a:off x="3139298" y="7560000"/>
            <a:ext cx="8956885" cy="612000"/>
            <a:chOff x="1080000" y="7560000"/>
            <a:chExt cx="8956885" cy="612000"/>
          </a:xfrm>
        </p:grpSpPr>
        <p:pic>
          <p:nvPicPr>
            <p:cNvPr id="9" name="Podklad 3">
              <a:extLst>
                <a:ext uri="{FF2B5EF4-FFF2-40B4-BE49-F238E27FC236}">
                  <a16:creationId xmlns:a16="http://schemas.microsoft.com/office/drawing/2014/main" id="{C4EB21B5-44C8-47E1-B63D-BBB10451D9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260584" y="7560000"/>
              <a:ext cx="4714313" cy="612000"/>
            </a:xfrm>
            <a:prstGeom prst="rect">
              <a:avLst/>
            </a:prstGeom>
          </p:spPr>
        </p:pic>
        <p:pic>
          <p:nvPicPr>
            <p:cNvPr id="15" name="Podklad 2">
              <a:extLst>
                <a:ext uri="{FF2B5EF4-FFF2-40B4-BE49-F238E27FC236}">
                  <a16:creationId xmlns:a16="http://schemas.microsoft.com/office/drawing/2014/main" id="{EA3BB3B8-A3C0-446A-9B7F-850B335A4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322572" y="7560000"/>
              <a:ext cx="4714313" cy="612000"/>
            </a:xfrm>
            <a:prstGeom prst="rect">
              <a:avLst/>
            </a:prstGeom>
          </p:spPr>
        </p:pic>
        <p:pic>
          <p:nvPicPr>
            <p:cNvPr id="17" name="Podklad 1">
              <a:extLst>
                <a:ext uri="{FF2B5EF4-FFF2-40B4-BE49-F238E27FC236}">
                  <a16:creationId xmlns:a16="http://schemas.microsoft.com/office/drawing/2014/main" id="{A63262A4-C38B-4975-A036-E817F29623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91A893A-1CFC-4804-98F6-191CBFD957A3}"/>
                </a:ext>
              </a:extLst>
            </p:cNvPr>
            <p:cNvSpPr/>
            <p:nvPr/>
          </p:nvSpPr>
          <p:spPr>
            <a:xfrm>
              <a:off x="1980000" y="7614000"/>
              <a:ext cx="693262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Tomb of Esther and Mordechai</a:t>
              </a:r>
              <a:r>
                <a:rPr lang="sk-SK" sz="2800">
                  <a:ln w="0" cmpd="sng">
                    <a:noFill/>
                    <a:prstDash val="solid"/>
                  </a:ln>
                  <a:solidFill>
                    <a:srgbClr val="F7F71D"/>
                  </a:solidFill>
                  <a:latin typeface="ProseAntique" panose="03020902040402020204" pitchFamily="66" charset="0"/>
                </a:rPr>
                <a:t>, Hamadan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6648608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5E88F8F-57FC-4EB6-A9A8-52262697CB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10B4AE32-3EDD-43E6-8FF8-8D9194150D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44AAFE2-D31A-431E-A31D-55457E512E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6DC35C23-A412-4CF7-A82C-012FFEBB9677}"/>
              </a:ext>
            </a:extLst>
          </p:cNvPr>
          <p:cNvSpPr/>
          <p:nvPr/>
        </p:nvSpPr>
        <p:spPr>
          <a:xfrm>
            <a:off x="12372528" y="504000"/>
            <a:ext cx="2145355" cy="263978"/>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Adam Jones</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127B4D6-6E43-4637-B28B-5EBA4FF83B2A}"/>
              </a:ext>
            </a:extLst>
          </p:cNvPr>
          <p:cNvGrpSpPr/>
          <p:nvPr/>
        </p:nvGrpSpPr>
        <p:grpSpPr>
          <a:xfrm>
            <a:off x="4016587" y="7560000"/>
            <a:ext cx="7202307" cy="612000"/>
            <a:chOff x="1080000" y="7560000"/>
            <a:chExt cx="7202307" cy="612000"/>
          </a:xfrm>
        </p:grpSpPr>
        <p:pic>
          <p:nvPicPr>
            <p:cNvPr id="15" name="Podklad 2">
              <a:extLst>
                <a:ext uri="{FF2B5EF4-FFF2-40B4-BE49-F238E27FC236}">
                  <a16:creationId xmlns:a16="http://schemas.microsoft.com/office/drawing/2014/main" id="{E9C7FC60-4BD8-4441-9B7E-A5A9DE9CB0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567994" y="7560000"/>
              <a:ext cx="4714313" cy="612000"/>
            </a:xfrm>
            <a:prstGeom prst="rect">
              <a:avLst/>
            </a:prstGeom>
          </p:spPr>
        </p:pic>
        <p:pic>
          <p:nvPicPr>
            <p:cNvPr id="17" name="Podklad 1">
              <a:extLst>
                <a:ext uri="{FF2B5EF4-FFF2-40B4-BE49-F238E27FC236}">
                  <a16:creationId xmlns:a16="http://schemas.microsoft.com/office/drawing/2014/main" id="{D9012C52-83C4-4E85-AF32-908982D2B6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6223CF7-9176-44C0-93ED-A3C6E920E4BA}"/>
                </a:ext>
              </a:extLst>
            </p:cNvPr>
            <p:cNvSpPr/>
            <p:nvPr/>
          </p:nvSpPr>
          <p:spPr>
            <a:xfrm>
              <a:off x="1980000" y="7614000"/>
              <a:ext cx="5249405"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Ice </a:t>
              </a:r>
              <a:r>
                <a:rPr lang="sk-SK" sz="2800">
                  <a:ln w="0" cmpd="sng">
                    <a:noFill/>
                    <a:prstDash val="solid"/>
                  </a:ln>
                  <a:solidFill>
                    <a:srgbClr val="F7F71D"/>
                  </a:solidFill>
                  <a:latin typeface="ProseAntique" panose="03020902040402020204" pitchFamily="66" charset="0"/>
                </a:rPr>
                <a:t>H</a:t>
              </a:r>
              <a:r>
                <a:rPr lang="en-US" sz="2800">
                  <a:ln w="0" cmpd="sng">
                    <a:noFill/>
                    <a:prstDash val="solid"/>
                  </a:ln>
                  <a:solidFill>
                    <a:srgbClr val="F7F71D"/>
                  </a:solidFill>
                  <a:latin typeface="ProseAntique" panose="03020902040402020204" pitchFamily="66" charset="0"/>
                </a:rPr>
                <a:t>ouse or Yakhchal, Abarqu</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1375795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F15093E-1633-4F68-87D5-3D8297FFD3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DBA108E6-E494-4F08-A229-3AD70B5E43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494E64BD-C59C-4845-9F25-C63C44E49A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F2FCCEA-6A06-4CF2-80CF-50D70A774909}"/>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320C715-4623-400E-B03B-855A663BC816}"/>
              </a:ext>
            </a:extLst>
          </p:cNvPr>
          <p:cNvGrpSpPr/>
          <p:nvPr/>
        </p:nvGrpSpPr>
        <p:grpSpPr>
          <a:xfrm>
            <a:off x="4464987" y="7560000"/>
            <a:ext cx="6305507" cy="612000"/>
            <a:chOff x="1080000" y="7560000"/>
            <a:chExt cx="6305507" cy="612000"/>
          </a:xfrm>
        </p:grpSpPr>
        <p:pic>
          <p:nvPicPr>
            <p:cNvPr id="15" name="Podklad 2">
              <a:extLst>
                <a:ext uri="{FF2B5EF4-FFF2-40B4-BE49-F238E27FC236}">
                  <a16:creationId xmlns:a16="http://schemas.microsoft.com/office/drawing/2014/main" id="{11518AD8-A748-460B-AEBA-26A36D0E5E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71194" y="7560000"/>
              <a:ext cx="4714313" cy="612000"/>
            </a:xfrm>
            <a:prstGeom prst="rect">
              <a:avLst/>
            </a:prstGeom>
          </p:spPr>
        </p:pic>
        <p:pic>
          <p:nvPicPr>
            <p:cNvPr id="17" name="Podklad 1">
              <a:extLst>
                <a:ext uri="{FF2B5EF4-FFF2-40B4-BE49-F238E27FC236}">
                  <a16:creationId xmlns:a16="http://schemas.microsoft.com/office/drawing/2014/main" id="{9F38C1CB-AFA3-4C37-AB72-FDBB0AA08E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4D376996-CFE6-43E5-8F46-B33B33D22B24}"/>
                </a:ext>
              </a:extLst>
            </p:cNvPr>
            <p:cNvSpPr/>
            <p:nvPr/>
          </p:nvSpPr>
          <p:spPr>
            <a:xfrm>
              <a:off x="1980000" y="7596000"/>
              <a:ext cx="427901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Moshir Bridge, Borazjan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4608783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42FE10CF-B8A3-4880-A862-D0D5B159830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F9C40A4-A976-4593-A425-81A5E099F7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60D02452-1CA1-4FD3-BE36-FFA58AF8AC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78D9C11-3BBE-4FC1-BF5C-7E9B702EF30A}"/>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C844A40-5DE2-4160-8430-88E997D331FB}"/>
              </a:ext>
            </a:extLst>
          </p:cNvPr>
          <p:cNvGrpSpPr/>
          <p:nvPr/>
        </p:nvGrpSpPr>
        <p:grpSpPr>
          <a:xfrm>
            <a:off x="3857992" y="7560000"/>
            <a:ext cx="7519498" cy="612000"/>
            <a:chOff x="1080000" y="7560000"/>
            <a:chExt cx="7519498" cy="612000"/>
          </a:xfrm>
        </p:grpSpPr>
        <p:pic>
          <p:nvPicPr>
            <p:cNvPr id="15" name="Podklad 2">
              <a:extLst>
                <a:ext uri="{FF2B5EF4-FFF2-40B4-BE49-F238E27FC236}">
                  <a16:creationId xmlns:a16="http://schemas.microsoft.com/office/drawing/2014/main" id="{41A2A54F-9B7E-431B-8AF8-D1FEB0822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85185" y="7560000"/>
              <a:ext cx="4714313" cy="612000"/>
            </a:xfrm>
            <a:prstGeom prst="rect">
              <a:avLst/>
            </a:prstGeom>
          </p:spPr>
        </p:pic>
        <p:pic>
          <p:nvPicPr>
            <p:cNvPr id="17" name="Podklad 1">
              <a:extLst>
                <a:ext uri="{FF2B5EF4-FFF2-40B4-BE49-F238E27FC236}">
                  <a16:creationId xmlns:a16="http://schemas.microsoft.com/office/drawing/2014/main" id="{C0E6C9A0-109C-41CC-B79C-21089F0B10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BFED50B6-D5F0-4C15-9C04-E9308FA0286D}"/>
                </a:ext>
              </a:extLst>
            </p:cNvPr>
            <p:cNvSpPr/>
            <p:nvPr/>
          </p:nvSpPr>
          <p:spPr>
            <a:xfrm>
              <a:off x="1980000" y="7596000"/>
              <a:ext cx="545240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Sassanian Bridge near Firuzabad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3069639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24F9F9F-2B20-4212-B8ED-20A0DF767A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63EAB281-C3CA-4AEC-A089-E3CA35AF83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4E70B04A-CDA7-4870-BFCB-FA19DD365C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1E74F00-4306-43DC-B586-649AE2711E09}"/>
              </a:ext>
            </a:extLst>
          </p:cNvPr>
          <p:cNvSpPr/>
          <p:nvPr/>
        </p:nvSpPr>
        <p:spPr>
          <a:xfrm>
            <a:off x="12372528" y="504000"/>
            <a:ext cx="2145355" cy="263978"/>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Adam Jones</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554D0DA5-C7C5-45B8-A00F-E3E4D9A4E4EB}"/>
              </a:ext>
            </a:extLst>
          </p:cNvPr>
          <p:cNvGrpSpPr/>
          <p:nvPr/>
        </p:nvGrpSpPr>
        <p:grpSpPr>
          <a:xfrm>
            <a:off x="3252371" y="7560000"/>
            <a:ext cx="8730740" cy="612000"/>
            <a:chOff x="1080000" y="7560000"/>
            <a:chExt cx="8730740" cy="612000"/>
          </a:xfrm>
        </p:grpSpPr>
        <p:pic>
          <p:nvPicPr>
            <p:cNvPr id="15" name="Podklad 2">
              <a:extLst>
                <a:ext uri="{FF2B5EF4-FFF2-40B4-BE49-F238E27FC236}">
                  <a16:creationId xmlns:a16="http://schemas.microsoft.com/office/drawing/2014/main" id="{DAF062E9-1DA7-4089-BC8C-D893CBC1D3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096427" y="7560000"/>
              <a:ext cx="4714313" cy="612000"/>
            </a:xfrm>
            <a:prstGeom prst="rect">
              <a:avLst/>
            </a:prstGeom>
          </p:spPr>
        </p:pic>
        <p:pic>
          <p:nvPicPr>
            <p:cNvPr id="17" name="Podklad 1">
              <a:extLst>
                <a:ext uri="{FF2B5EF4-FFF2-40B4-BE49-F238E27FC236}">
                  <a16:creationId xmlns:a16="http://schemas.microsoft.com/office/drawing/2014/main" id="{C6E856C4-1801-4592-AD3C-FE794FF33B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07BEFB2-ED84-4794-A29C-EB647005B66F}"/>
                </a:ext>
              </a:extLst>
            </p:cNvPr>
            <p:cNvSpPr/>
            <p:nvPr/>
          </p:nvSpPr>
          <p:spPr>
            <a:xfrm>
              <a:off x="1980000" y="7614000"/>
              <a:ext cx="673706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Ancient Watermills, Shushtar,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0293906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0FB6F116-980D-4178-B671-F686304467D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1987C46-9658-4D4E-B699-EB0A71243C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B17F51AB-70FB-4EDE-9B1E-E7F307F779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C14650D-084F-436A-9100-649A8EC684A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E35BF397-4222-4055-A8DA-4AFAFAC29133}"/>
              </a:ext>
            </a:extLst>
          </p:cNvPr>
          <p:cNvGrpSpPr/>
          <p:nvPr/>
        </p:nvGrpSpPr>
        <p:grpSpPr>
          <a:xfrm>
            <a:off x="4372364" y="7560000"/>
            <a:ext cx="6490753" cy="612000"/>
            <a:chOff x="1080000" y="7560000"/>
            <a:chExt cx="6490753" cy="612000"/>
          </a:xfrm>
        </p:grpSpPr>
        <p:pic>
          <p:nvPicPr>
            <p:cNvPr id="15" name="Podklad 2">
              <a:extLst>
                <a:ext uri="{FF2B5EF4-FFF2-40B4-BE49-F238E27FC236}">
                  <a16:creationId xmlns:a16="http://schemas.microsoft.com/office/drawing/2014/main" id="{0B8AEFD1-33C5-4B6C-8BC5-83B1DA995C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856440" y="7560000"/>
              <a:ext cx="4714313" cy="612000"/>
            </a:xfrm>
            <a:prstGeom prst="rect">
              <a:avLst/>
            </a:prstGeom>
          </p:spPr>
        </p:pic>
        <p:pic>
          <p:nvPicPr>
            <p:cNvPr id="17" name="Podklad 1">
              <a:extLst>
                <a:ext uri="{FF2B5EF4-FFF2-40B4-BE49-F238E27FC236}">
                  <a16:creationId xmlns:a16="http://schemas.microsoft.com/office/drawing/2014/main" id="{8D110190-A5D9-4BC7-B980-81BA6FE2A2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5CED6029-D758-498E-8BA1-EE024B29398C}"/>
                </a:ext>
              </a:extLst>
            </p:cNvPr>
            <p:cNvSpPr/>
            <p:nvPr/>
          </p:nvSpPr>
          <p:spPr>
            <a:xfrm>
              <a:off x="1980000" y="7596000"/>
              <a:ext cx="447990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Ruins of Persepolis</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 Shiraz</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41741491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E4BC2C3-66FC-4895-B52C-DB29E496F9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F6794E0-C0BF-412E-A4D1-00F643863C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C40E01B1-CCD9-4AD4-9A15-06501FB38E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57A85DF-923B-44C3-BFD1-D16FCE9C0B6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3" name="Skupina 2">
            <a:extLst>
              <a:ext uri="{FF2B5EF4-FFF2-40B4-BE49-F238E27FC236}">
                <a16:creationId xmlns:a16="http://schemas.microsoft.com/office/drawing/2014/main" id="{C55C60D2-DEF1-4ACB-A76A-726D3FBEDC9C}"/>
              </a:ext>
            </a:extLst>
          </p:cNvPr>
          <p:cNvGrpSpPr/>
          <p:nvPr/>
        </p:nvGrpSpPr>
        <p:grpSpPr>
          <a:xfrm>
            <a:off x="3720064" y="7560000"/>
            <a:ext cx="7795354" cy="612000"/>
            <a:chOff x="1080000" y="7560000"/>
            <a:chExt cx="7795354" cy="612000"/>
          </a:xfrm>
        </p:grpSpPr>
        <p:pic>
          <p:nvPicPr>
            <p:cNvPr id="15" name="Podklad 2">
              <a:extLst>
                <a:ext uri="{FF2B5EF4-FFF2-40B4-BE49-F238E27FC236}">
                  <a16:creationId xmlns:a16="http://schemas.microsoft.com/office/drawing/2014/main" id="{FEF79360-3457-4332-937B-C092FE88B4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61041" y="7560000"/>
              <a:ext cx="4714313" cy="612000"/>
            </a:xfrm>
            <a:prstGeom prst="rect">
              <a:avLst/>
            </a:prstGeom>
          </p:spPr>
        </p:pic>
        <p:pic>
          <p:nvPicPr>
            <p:cNvPr id="17" name="Podklad 1">
              <a:extLst>
                <a:ext uri="{FF2B5EF4-FFF2-40B4-BE49-F238E27FC236}">
                  <a16:creationId xmlns:a16="http://schemas.microsoft.com/office/drawing/2014/main" id="{4F7BC644-BDC3-47D3-B651-227C1925AA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6E22755D-2DD2-493C-8AA5-69B4C99532DF}"/>
                </a:ext>
              </a:extLst>
            </p:cNvPr>
            <p:cNvSpPr/>
            <p:nvPr/>
          </p:nvSpPr>
          <p:spPr>
            <a:xfrm>
              <a:off x="1980000" y="7596000"/>
              <a:ext cx="5776733"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Palace of Darius, Persepolis, Shiraz</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0337522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291B8B22-4A2F-42FB-AD2B-F2AB4E8371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3C70AB94-6D7E-4D9E-9BDB-B085229ADC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D2DEEC81-8F31-45D2-B049-14900350B1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BACC31D-C882-4B51-BF0B-0EEF8BC0ECD6}"/>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E7D45741-5CC4-473C-B75C-69AE85072A08}"/>
              </a:ext>
            </a:extLst>
          </p:cNvPr>
          <p:cNvGrpSpPr/>
          <p:nvPr/>
        </p:nvGrpSpPr>
        <p:grpSpPr>
          <a:xfrm>
            <a:off x="4215455" y="7560000"/>
            <a:ext cx="6804572" cy="612000"/>
            <a:chOff x="1080000" y="7560000"/>
            <a:chExt cx="6804572" cy="612000"/>
          </a:xfrm>
        </p:grpSpPr>
        <p:pic>
          <p:nvPicPr>
            <p:cNvPr id="15" name="Podklad 2">
              <a:extLst>
                <a:ext uri="{FF2B5EF4-FFF2-40B4-BE49-F238E27FC236}">
                  <a16:creationId xmlns:a16="http://schemas.microsoft.com/office/drawing/2014/main" id="{E17E42A0-2577-4E12-A2CD-DD0755F696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170259" y="7560000"/>
              <a:ext cx="4714313" cy="612000"/>
            </a:xfrm>
            <a:prstGeom prst="rect">
              <a:avLst/>
            </a:prstGeom>
          </p:spPr>
        </p:pic>
        <p:pic>
          <p:nvPicPr>
            <p:cNvPr id="17" name="Podklad 1">
              <a:extLst>
                <a:ext uri="{FF2B5EF4-FFF2-40B4-BE49-F238E27FC236}">
                  <a16:creationId xmlns:a16="http://schemas.microsoft.com/office/drawing/2014/main" id="{539FE8AD-C99B-418E-AB94-581F79B8A8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CC920B0-06F1-4066-97FF-E5F23CF596C1}"/>
                </a:ext>
              </a:extLst>
            </p:cNvPr>
            <p:cNvSpPr/>
            <p:nvPr/>
          </p:nvSpPr>
          <p:spPr>
            <a:xfrm>
              <a:off x="1980000" y="7596000"/>
              <a:ext cx="483243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Takht-e Soleiman near Takab</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29413564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4D534B4D-E0C1-4852-B4B4-8748CF5B23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02AF741-5E72-4FC0-8ADC-D03685327EE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1" name="Foto 3">
            <a:extLst>
              <a:ext uri="{FF2B5EF4-FFF2-40B4-BE49-F238E27FC236}">
                <a16:creationId xmlns:a16="http://schemas.microsoft.com/office/drawing/2014/main" id="{DCFD16CC-CBCC-4432-8238-C6E8520CB3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5" name="Autor">
            <a:extLst>
              <a:ext uri="{FF2B5EF4-FFF2-40B4-BE49-F238E27FC236}">
                <a16:creationId xmlns:a16="http://schemas.microsoft.com/office/drawing/2014/main" id="{DC4FDC0A-F8B7-42FD-ADA8-0C3A8B7B68CE}"/>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F5F5A49-3888-4636-B4B1-29197224318B}"/>
              </a:ext>
            </a:extLst>
          </p:cNvPr>
          <p:cNvGrpSpPr/>
          <p:nvPr/>
        </p:nvGrpSpPr>
        <p:grpSpPr>
          <a:xfrm>
            <a:off x="3539140" y="7560000"/>
            <a:ext cx="8157202" cy="612000"/>
            <a:chOff x="1080000" y="7560000"/>
            <a:chExt cx="8157202" cy="612000"/>
          </a:xfrm>
        </p:grpSpPr>
        <p:pic>
          <p:nvPicPr>
            <p:cNvPr id="9" name="Podklad 2">
              <a:extLst>
                <a:ext uri="{FF2B5EF4-FFF2-40B4-BE49-F238E27FC236}">
                  <a16:creationId xmlns:a16="http://schemas.microsoft.com/office/drawing/2014/main" id="{DDA0B408-D468-413F-B698-8342EE344A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522889" y="7560000"/>
              <a:ext cx="4714313" cy="612000"/>
            </a:xfrm>
            <a:prstGeom prst="rect">
              <a:avLst/>
            </a:prstGeom>
          </p:spPr>
        </p:pic>
        <p:pic>
          <p:nvPicPr>
            <p:cNvPr id="8" name="Podklad 1">
              <a:extLst>
                <a:ext uri="{FF2B5EF4-FFF2-40B4-BE49-F238E27FC236}">
                  <a16:creationId xmlns:a16="http://schemas.microsoft.com/office/drawing/2014/main" id="{9E65C28E-D98D-49EC-8424-3822B993D1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3" name="Miesto">
              <a:extLst>
                <a:ext uri="{FF2B5EF4-FFF2-40B4-BE49-F238E27FC236}">
                  <a16:creationId xmlns:a16="http://schemas.microsoft.com/office/drawing/2014/main" id="{DEE430F8-3835-465B-9382-9B487DF36E4A}"/>
                </a:ext>
              </a:extLst>
            </p:cNvPr>
            <p:cNvSpPr/>
            <p:nvPr/>
          </p:nvSpPr>
          <p:spPr>
            <a:xfrm>
              <a:off x="1980000" y="7596000"/>
              <a:ext cx="61215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Tomb of Cyrus the Great</a:t>
              </a:r>
              <a:r>
                <a:rPr lang="sk-SK" sz="2800">
                  <a:ln w="0" cmpd="sng">
                    <a:noFill/>
                    <a:prstDash val="solid"/>
                  </a:ln>
                  <a:solidFill>
                    <a:srgbClr val="F7F71D"/>
                  </a:solidFill>
                  <a:latin typeface="ProseAntique" panose="03020902040402020204" pitchFamily="66" charset="0"/>
                </a:rPr>
                <a:t>, Pasargadae</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20110468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circle(out)">
                                      <p:cBhvr>
                                        <p:cTn id="13" dur="2500"/>
                                        <p:tgtEl>
                                          <p:spTgt spid="11"/>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957DCEA-86AB-4D6B-81AA-CF30098340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F3EA18A-42D2-47B9-B2A5-BB48291FF5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F939E607-EA27-44BF-864E-DC86398252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CA3342B-182A-438D-96E6-CA40A504CB87}"/>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709533B-324C-4D33-BB57-552BCFEE43DE}"/>
              </a:ext>
            </a:extLst>
          </p:cNvPr>
          <p:cNvGrpSpPr/>
          <p:nvPr/>
        </p:nvGrpSpPr>
        <p:grpSpPr>
          <a:xfrm>
            <a:off x="5212044" y="7560000"/>
            <a:ext cx="4811393" cy="612000"/>
            <a:chOff x="1080000" y="7560000"/>
            <a:chExt cx="4811393" cy="612000"/>
          </a:xfrm>
        </p:grpSpPr>
        <p:pic>
          <p:nvPicPr>
            <p:cNvPr id="15" name="Podklad 2">
              <a:extLst>
                <a:ext uri="{FF2B5EF4-FFF2-40B4-BE49-F238E27FC236}">
                  <a16:creationId xmlns:a16="http://schemas.microsoft.com/office/drawing/2014/main" id="{23ADB25D-1547-42D0-9461-47BC1CBD38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177080" y="7560000"/>
              <a:ext cx="4714313" cy="612000"/>
            </a:xfrm>
            <a:prstGeom prst="rect">
              <a:avLst/>
            </a:prstGeom>
          </p:spPr>
        </p:pic>
        <p:pic>
          <p:nvPicPr>
            <p:cNvPr id="17" name="Podklad 1">
              <a:extLst>
                <a:ext uri="{FF2B5EF4-FFF2-40B4-BE49-F238E27FC236}">
                  <a16:creationId xmlns:a16="http://schemas.microsoft.com/office/drawing/2014/main" id="{5A286AFE-B066-486D-A955-216C316CA6C8}"/>
                </a:ext>
              </a:extLst>
            </p:cNvPr>
            <p:cNvPicPr>
              <a:picLocks noChangeAspect="1"/>
            </p:cNvPicPr>
            <p:nvPr/>
          </p:nvPicPr>
          <p:blipFill rotWithShape="1">
            <a:blip r:embed="rId5">
              <a:extLst>
                <a:ext uri="{28A0092B-C50C-407E-A947-70E740481C1C}">
                  <a14:useLocalDpi xmlns:a14="http://schemas.microsoft.com/office/drawing/2010/main" val="0"/>
                </a:ext>
              </a:extLst>
            </a:blip>
            <a:srcRect l="-1" r="-35202"/>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D2AA9212-0D02-44B2-A299-BE4069732AD3}"/>
                </a:ext>
              </a:extLst>
            </p:cNvPr>
            <p:cNvSpPr/>
            <p:nvPr/>
          </p:nvSpPr>
          <p:spPr>
            <a:xfrm>
              <a:off x="1980000" y="7596000"/>
              <a:ext cx="2888071" cy="523220"/>
            </a:xfrm>
            <a:prstGeom prst="rect">
              <a:avLst/>
            </a:prstGeom>
            <a:noFill/>
          </p:spPr>
          <p:txBody>
            <a:bodyPr wrap="none" lIns="18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Mahan,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266180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3D6AB45-3F58-487A-B0FC-0953EBCE5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E14FED3-D1D9-4CDB-9DA1-6B08E24B32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55AC4A30-396A-4CC5-8F31-99454DB68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D972EA56-204C-4D04-B2AC-2525AB43A461}"/>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120EDC1-CF47-4F45-925A-484E49883485}"/>
              </a:ext>
            </a:extLst>
          </p:cNvPr>
          <p:cNvGrpSpPr/>
          <p:nvPr/>
        </p:nvGrpSpPr>
        <p:grpSpPr>
          <a:xfrm>
            <a:off x="3971588" y="7560000"/>
            <a:ext cx="7292306" cy="612000"/>
            <a:chOff x="1080000" y="7560000"/>
            <a:chExt cx="7292306" cy="612000"/>
          </a:xfrm>
        </p:grpSpPr>
        <p:pic>
          <p:nvPicPr>
            <p:cNvPr id="15" name="Podklad 2">
              <a:extLst>
                <a:ext uri="{FF2B5EF4-FFF2-40B4-BE49-F238E27FC236}">
                  <a16:creationId xmlns:a16="http://schemas.microsoft.com/office/drawing/2014/main" id="{AC82624C-FE1B-4AE8-82F6-BFA28639C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657993" y="7560000"/>
              <a:ext cx="4714313" cy="612000"/>
            </a:xfrm>
            <a:prstGeom prst="rect">
              <a:avLst/>
            </a:prstGeom>
          </p:spPr>
        </p:pic>
        <p:pic>
          <p:nvPicPr>
            <p:cNvPr id="17" name="Podklad 1">
              <a:extLst>
                <a:ext uri="{FF2B5EF4-FFF2-40B4-BE49-F238E27FC236}">
                  <a16:creationId xmlns:a16="http://schemas.microsoft.com/office/drawing/2014/main" id="{552A24B1-4924-4829-AC2F-EC6DB69182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365519E-F822-4E3A-A161-DE4374A7E823}"/>
                </a:ext>
              </a:extLst>
            </p:cNvPr>
            <p:cNvSpPr/>
            <p:nvPr/>
          </p:nvSpPr>
          <p:spPr>
            <a:xfrm>
              <a:off x="1980000" y="7596000"/>
              <a:ext cx="52376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Holy Savior Cathedral,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2633298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6C6B75D-E3C0-413D-8987-AFF3FAD622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8C1B913-B5C7-44FE-B2F9-50D7AE9797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EB2DDF9-6E3D-4475-B0F4-458882EE00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D21CB97-CE61-4677-8430-03C4D1657097}"/>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9717E51-D171-49B3-BB29-7A930B08BFAA}"/>
              </a:ext>
            </a:extLst>
          </p:cNvPr>
          <p:cNvGrpSpPr/>
          <p:nvPr/>
        </p:nvGrpSpPr>
        <p:grpSpPr>
          <a:xfrm>
            <a:off x="4751355" y="7560000"/>
            <a:ext cx="5732772" cy="612000"/>
            <a:chOff x="1080000" y="7560000"/>
            <a:chExt cx="5732772" cy="612000"/>
          </a:xfrm>
        </p:grpSpPr>
        <p:pic>
          <p:nvPicPr>
            <p:cNvPr id="15" name="Podklad 2">
              <a:extLst>
                <a:ext uri="{FF2B5EF4-FFF2-40B4-BE49-F238E27FC236}">
                  <a16:creationId xmlns:a16="http://schemas.microsoft.com/office/drawing/2014/main" id="{FDE02126-798C-450D-948E-120F71C1B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098459" y="7560000"/>
              <a:ext cx="4714313" cy="612000"/>
            </a:xfrm>
            <a:prstGeom prst="rect">
              <a:avLst/>
            </a:prstGeom>
          </p:spPr>
        </p:pic>
        <p:pic>
          <p:nvPicPr>
            <p:cNvPr id="17" name="Podklad 1">
              <a:extLst>
                <a:ext uri="{FF2B5EF4-FFF2-40B4-BE49-F238E27FC236}">
                  <a16:creationId xmlns:a16="http://schemas.microsoft.com/office/drawing/2014/main" id="{08CAB2BC-CA55-4477-81D3-5AACCAAF18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FECEEB9-A4DD-4451-969A-ED77209E4860}"/>
                </a:ext>
              </a:extLst>
            </p:cNvPr>
            <p:cNvSpPr/>
            <p:nvPr/>
          </p:nvSpPr>
          <p:spPr>
            <a:xfrm>
              <a:off x="1980000" y="7596000"/>
              <a:ext cx="3668266"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Jame Mosque, Na'in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297081742"/>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9EA3E112-60B1-4CC0-BF1B-1D0B4765912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C8C2F9C0-7FB0-4C0F-8692-99A8C0FE55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87E667E-C355-4986-B333-570FF9E773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81AF414-EE61-4649-9167-7D7EDEDC4141}"/>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C56026D9-BB90-437F-8F8B-F2E8F53EBA5C}"/>
              </a:ext>
            </a:extLst>
          </p:cNvPr>
          <p:cNvGrpSpPr/>
          <p:nvPr/>
        </p:nvGrpSpPr>
        <p:grpSpPr>
          <a:xfrm>
            <a:off x="4338375" y="7560000"/>
            <a:ext cx="6558731" cy="612000"/>
            <a:chOff x="1080000" y="7560000"/>
            <a:chExt cx="6558731" cy="612000"/>
          </a:xfrm>
        </p:grpSpPr>
        <p:pic>
          <p:nvPicPr>
            <p:cNvPr id="15" name="Podklad 2">
              <a:extLst>
                <a:ext uri="{FF2B5EF4-FFF2-40B4-BE49-F238E27FC236}">
                  <a16:creationId xmlns:a16="http://schemas.microsoft.com/office/drawing/2014/main" id="{5F1D467C-9A43-4D7A-B4D3-844A73EA55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924418" y="7560000"/>
              <a:ext cx="4714313" cy="612000"/>
            </a:xfrm>
            <a:prstGeom prst="rect">
              <a:avLst/>
            </a:prstGeom>
          </p:spPr>
        </p:pic>
        <p:pic>
          <p:nvPicPr>
            <p:cNvPr id="17" name="Podklad 1">
              <a:extLst>
                <a:ext uri="{FF2B5EF4-FFF2-40B4-BE49-F238E27FC236}">
                  <a16:creationId xmlns:a16="http://schemas.microsoft.com/office/drawing/2014/main" id="{BD9C4D20-2B46-439B-8368-744C830567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BD32069-0F57-4ED3-B147-97242A7C4D07}"/>
                </a:ext>
              </a:extLst>
            </p:cNvPr>
            <p:cNvSpPr/>
            <p:nvPr/>
          </p:nvSpPr>
          <p:spPr>
            <a:xfrm>
              <a:off x="1980000" y="7596000"/>
              <a:ext cx="454094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Alaghvandi Mosque,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08719676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4E233B5-725D-4EDB-B9E6-156A61E49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
            <a:extLst>
              <a:ext uri="{FF2B5EF4-FFF2-40B4-BE49-F238E27FC236}">
                <a16:creationId xmlns:a16="http://schemas.microsoft.com/office/drawing/2014/main" id="{D173E0AE-63B3-4E07-B0BE-9EDEAA3477A0}"/>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Foto 3">
            <a:extLst>
              <a:ext uri="{FF2B5EF4-FFF2-40B4-BE49-F238E27FC236}">
                <a16:creationId xmlns:a16="http://schemas.microsoft.com/office/drawing/2014/main" id="{05290AE2-8A23-41A6-B212-FCC9B054CD4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1" name="Autor">
            <a:extLst>
              <a:ext uri="{FF2B5EF4-FFF2-40B4-BE49-F238E27FC236}">
                <a16:creationId xmlns:a16="http://schemas.microsoft.com/office/drawing/2014/main" id="{09EBEF2D-C50C-4416-8F38-285D9928401C}"/>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6454D1A-3E75-4F9B-A505-2B73EE40B202}"/>
              </a:ext>
            </a:extLst>
          </p:cNvPr>
          <p:cNvGrpSpPr/>
          <p:nvPr/>
        </p:nvGrpSpPr>
        <p:grpSpPr>
          <a:xfrm>
            <a:off x="4312402" y="7560000"/>
            <a:ext cx="6610677" cy="612000"/>
            <a:chOff x="1080000" y="7560000"/>
            <a:chExt cx="6610677" cy="612000"/>
          </a:xfrm>
        </p:grpSpPr>
        <p:pic>
          <p:nvPicPr>
            <p:cNvPr id="15" name="Podklad 2">
              <a:extLst>
                <a:ext uri="{FF2B5EF4-FFF2-40B4-BE49-F238E27FC236}">
                  <a16:creationId xmlns:a16="http://schemas.microsoft.com/office/drawing/2014/main" id="{6452A9E9-BC03-4B43-92EF-8E952F19A1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976364" y="7560000"/>
              <a:ext cx="4714313" cy="612000"/>
            </a:xfrm>
            <a:prstGeom prst="rect">
              <a:avLst/>
            </a:prstGeom>
          </p:spPr>
        </p:pic>
        <p:pic>
          <p:nvPicPr>
            <p:cNvPr id="17" name="Podklad 1">
              <a:extLst>
                <a:ext uri="{FF2B5EF4-FFF2-40B4-BE49-F238E27FC236}">
                  <a16:creationId xmlns:a16="http://schemas.microsoft.com/office/drawing/2014/main" id="{A4CE2ADB-C3A8-41CE-9A49-6159ECB97C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D3066A9-C9F0-42BF-AB62-BC52460FFD45}"/>
                </a:ext>
              </a:extLst>
            </p:cNvPr>
            <p:cNvSpPr/>
            <p:nvPr/>
          </p:nvSpPr>
          <p:spPr>
            <a:xfrm>
              <a:off x="1980000" y="7596000"/>
              <a:ext cx="5492209" cy="523220"/>
            </a:xfrm>
            <a:prstGeom prst="rect">
              <a:avLst/>
            </a:prstGeom>
            <a:noFill/>
          </p:spPr>
          <p:txBody>
            <a:bodyPr wrap="squar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Si-o-Se Pol Bridge,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10104345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DE5FC8F-AA22-42F0-977D-F803F790C19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7EFF391-4368-4BC6-BC90-B2152C321F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D9EE938-F551-41C5-BFD1-10B14ECF4E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D749F561-4573-44A2-A8B7-81BB960E52F8}"/>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C909B80-AA3E-471B-B6E2-15D73DA781F3}"/>
              </a:ext>
            </a:extLst>
          </p:cNvPr>
          <p:cNvGrpSpPr/>
          <p:nvPr/>
        </p:nvGrpSpPr>
        <p:grpSpPr>
          <a:xfrm>
            <a:off x="3916296" y="7560000"/>
            <a:ext cx="7402889" cy="612000"/>
            <a:chOff x="1080000" y="7560000"/>
            <a:chExt cx="7402889" cy="612000"/>
          </a:xfrm>
        </p:grpSpPr>
        <p:pic>
          <p:nvPicPr>
            <p:cNvPr id="15" name="Podklad 2">
              <a:extLst>
                <a:ext uri="{FF2B5EF4-FFF2-40B4-BE49-F238E27FC236}">
                  <a16:creationId xmlns:a16="http://schemas.microsoft.com/office/drawing/2014/main" id="{50769E7B-1B72-4C75-9918-122868BB7F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768576" y="7560000"/>
              <a:ext cx="4714313" cy="612000"/>
            </a:xfrm>
            <a:prstGeom prst="rect">
              <a:avLst/>
            </a:prstGeom>
          </p:spPr>
        </p:pic>
        <p:pic>
          <p:nvPicPr>
            <p:cNvPr id="17" name="Podklad 1">
              <a:extLst>
                <a:ext uri="{FF2B5EF4-FFF2-40B4-BE49-F238E27FC236}">
                  <a16:creationId xmlns:a16="http://schemas.microsoft.com/office/drawing/2014/main" id="{1E172475-E868-4A96-B0AF-0E1030E9F4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DC5AECF-E911-4A9B-BDE9-D6E117F807DB}"/>
                </a:ext>
              </a:extLst>
            </p:cNvPr>
            <p:cNvSpPr/>
            <p:nvPr/>
          </p:nvSpPr>
          <p:spPr>
            <a:xfrm>
              <a:off x="1980000" y="7614000"/>
              <a:ext cx="533218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Shrine of Imam Reza</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 Mashhad</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00763833"/>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46A1662-3F90-4945-9E18-8B6B36C87C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F9903D76-4A05-422D-9C87-CFF31BF603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25DBD35F-30E7-4A9F-A757-08783B29BB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F0A3CA7-E7A3-4546-B70F-9130C92F0642}"/>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6575DC7F-FD60-4B1B-8C34-6A1343463F9B}"/>
              </a:ext>
            </a:extLst>
          </p:cNvPr>
          <p:cNvGrpSpPr/>
          <p:nvPr/>
        </p:nvGrpSpPr>
        <p:grpSpPr>
          <a:xfrm>
            <a:off x="3417414" y="7578000"/>
            <a:ext cx="7524899" cy="612000"/>
            <a:chOff x="1080000" y="7560000"/>
            <a:chExt cx="7524899" cy="612000"/>
          </a:xfrm>
        </p:grpSpPr>
        <p:pic>
          <p:nvPicPr>
            <p:cNvPr id="15" name="Podklad 2">
              <a:extLst>
                <a:ext uri="{FF2B5EF4-FFF2-40B4-BE49-F238E27FC236}">
                  <a16:creationId xmlns:a16="http://schemas.microsoft.com/office/drawing/2014/main" id="{F928C16B-DE06-4F71-B8C1-291B041A88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90586" y="7560000"/>
              <a:ext cx="4714313" cy="612000"/>
            </a:xfrm>
            <a:prstGeom prst="rect">
              <a:avLst/>
            </a:prstGeom>
          </p:spPr>
        </p:pic>
        <p:pic>
          <p:nvPicPr>
            <p:cNvPr id="17" name="Podklad 1">
              <a:extLst>
                <a:ext uri="{FF2B5EF4-FFF2-40B4-BE49-F238E27FC236}">
                  <a16:creationId xmlns:a16="http://schemas.microsoft.com/office/drawing/2014/main" id="{6BE8C7A2-FF88-4395-BE75-69BC863401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43F0A42-9163-41AA-A179-6BE4FCEFDBA3}"/>
                </a:ext>
              </a:extLst>
            </p:cNvPr>
            <p:cNvSpPr/>
            <p:nvPr/>
          </p:nvSpPr>
          <p:spPr>
            <a:xfrm>
              <a:off x="1980000" y="7614000"/>
              <a:ext cx="545305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Amir Chakhmagh Mosque,Yazd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84410400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A333C75E-498F-4476-8619-0BE3A7572E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83AEF5C-58B9-4C1A-A6E9-D559D6EC38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409D75D-AFBC-4352-853F-8E126B5D54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520AE46-3580-4C1D-A9E7-F868CAD9B5F8}"/>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4FCADC8-9C8F-407E-9D1F-09066E4A8410}"/>
              </a:ext>
            </a:extLst>
          </p:cNvPr>
          <p:cNvGrpSpPr/>
          <p:nvPr/>
        </p:nvGrpSpPr>
        <p:grpSpPr>
          <a:xfrm>
            <a:off x="4646942" y="7560000"/>
            <a:ext cx="5941598" cy="612000"/>
            <a:chOff x="1080000" y="7560000"/>
            <a:chExt cx="5941598" cy="612000"/>
          </a:xfrm>
        </p:grpSpPr>
        <p:pic>
          <p:nvPicPr>
            <p:cNvPr id="15" name="Podklad 2">
              <a:extLst>
                <a:ext uri="{FF2B5EF4-FFF2-40B4-BE49-F238E27FC236}">
                  <a16:creationId xmlns:a16="http://schemas.microsoft.com/office/drawing/2014/main" id="{27F882DF-7A09-472C-8AC5-7770D2778E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307285" y="7560000"/>
              <a:ext cx="4714313" cy="612000"/>
            </a:xfrm>
            <a:prstGeom prst="rect">
              <a:avLst/>
            </a:prstGeom>
          </p:spPr>
        </p:pic>
        <p:pic>
          <p:nvPicPr>
            <p:cNvPr id="17" name="Podklad 1">
              <a:extLst>
                <a:ext uri="{FF2B5EF4-FFF2-40B4-BE49-F238E27FC236}">
                  <a16:creationId xmlns:a16="http://schemas.microsoft.com/office/drawing/2014/main" id="{B27EA034-5561-42CB-88B9-92671B7374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6BC8E784-1B06-41BF-B22C-089163E6B4DD}"/>
                </a:ext>
              </a:extLst>
            </p:cNvPr>
            <p:cNvSpPr/>
            <p:nvPr/>
          </p:nvSpPr>
          <p:spPr>
            <a:xfrm>
              <a:off x="1980000" y="7596000"/>
              <a:ext cx="387877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Shah Mosque,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988602696"/>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1E1AB9D-205B-4F5F-929D-C052E1C9F7F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BD7161B9-806F-4DD6-8530-96137E7AE8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A26B531-53F9-4E10-A822-CD3266A156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152B349-15C7-4316-840B-CAE1F3B14E2D}"/>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59C99EA-73CA-439C-BABE-CECDD2EA094E}"/>
              </a:ext>
            </a:extLst>
          </p:cNvPr>
          <p:cNvGrpSpPr/>
          <p:nvPr/>
        </p:nvGrpSpPr>
        <p:grpSpPr>
          <a:xfrm>
            <a:off x="3710880" y="7560000"/>
            <a:ext cx="7813721" cy="612000"/>
            <a:chOff x="1080000" y="7560000"/>
            <a:chExt cx="7813721" cy="612000"/>
          </a:xfrm>
        </p:grpSpPr>
        <p:pic>
          <p:nvPicPr>
            <p:cNvPr id="15" name="Podklad 2">
              <a:extLst>
                <a:ext uri="{FF2B5EF4-FFF2-40B4-BE49-F238E27FC236}">
                  <a16:creationId xmlns:a16="http://schemas.microsoft.com/office/drawing/2014/main" id="{0A9699AF-AC4F-4EF5-AD00-C6BA9ADDD2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79408" y="7560000"/>
              <a:ext cx="4714313" cy="612000"/>
            </a:xfrm>
            <a:prstGeom prst="rect">
              <a:avLst/>
            </a:prstGeom>
          </p:spPr>
        </p:pic>
        <p:pic>
          <p:nvPicPr>
            <p:cNvPr id="17" name="Podklad 1">
              <a:extLst>
                <a:ext uri="{FF2B5EF4-FFF2-40B4-BE49-F238E27FC236}">
                  <a16:creationId xmlns:a16="http://schemas.microsoft.com/office/drawing/2014/main" id="{32E82864-B252-46E2-9B43-9AB587246D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2E4541DC-E58D-4793-B69F-CE0B88523712}"/>
                </a:ext>
              </a:extLst>
            </p:cNvPr>
            <p:cNvSpPr/>
            <p:nvPr/>
          </p:nvSpPr>
          <p:spPr>
            <a:xfrm>
              <a:off x="1980000" y="7614000"/>
              <a:ext cx="575589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Shrine of Fatima Massumeh</a:t>
              </a:r>
              <a:r>
                <a:rPr lang="sk-SK" sz="2800">
                  <a:ln w="0" cmpd="sng">
                    <a:noFill/>
                    <a:prstDash val="solid"/>
                  </a:ln>
                  <a:solidFill>
                    <a:srgbClr val="F7F71D"/>
                  </a:solidFill>
                  <a:latin typeface="ProseAntique" panose="03020902040402020204" pitchFamily="66" charset="0"/>
                </a:rPr>
                <a:t>, Qom</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1485005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BDBF62A-4960-4F2E-9863-E0D8A812E9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49C2EED-9F10-4637-A3B4-C75F1FF2FB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BA9A2D8-3690-4502-81F7-A3D2D0F0E7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7E90543-21D9-42A2-94A7-7EAF17AFED28}"/>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D0E40B9-CC24-4AF2-99BF-4AF1B402F5D8}"/>
              </a:ext>
            </a:extLst>
          </p:cNvPr>
          <p:cNvGrpSpPr/>
          <p:nvPr/>
        </p:nvGrpSpPr>
        <p:grpSpPr>
          <a:xfrm>
            <a:off x="3786555" y="7560000"/>
            <a:ext cx="7662372" cy="612000"/>
            <a:chOff x="1080000" y="7560000"/>
            <a:chExt cx="7662372" cy="612000"/>
          </a:xfrm>
        </p:grpSpPr>
        <p:pic>
          <p:nvPicPr>
            <p:cNvPr id="15" name="Podklad 2">
              <a:extLst>
                <a:ext uri="{FF2B5EF4-FFF2-40B4-BE49-F238E27FC236}">
                  <a16:creationId xmlns:a16="http://schemas.microsoft.com/office/drawing/2014/main" id="{E5BF2BBB-0B47-4912-8BD4-65C5EFBB68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028059" y="7560000"/>
              <a:ext cx="4714313" cy="612000"/>
            </a:xfrm>
            <a:prstGeom prst="rect">
              <a:avLst/>
            </a:prstGeom>
          </p:spPr>
        </p:pic>
        <p:pic>
          <p:nvPicPr>
            <p:cNvPr id="17" name="Podklad 1">
              <a:extLst>
                <a:ext uri="{FF2B5EF4-FFF2-40B4-BE49-F238E27FC236}">
                  <a16:creationId xmlns:a16="http://schemas.microsoft.com/office/drawing/2014/main" id="{6098982B-7396-4CA7-A00B-E17082FDF6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DAFC5B72-810F-4981-8258-63F3DADD31ED}"/>
                </a:ext>
              </a:extLst>
            </p:cNvPr>
            <p:cNvSpPr/>
            <p:nvPr/>
          </p:nvSpPr>
          <p:spPr>
            <a:xfrm>
              <a:off x="1980000" y="7614000"/>
              <a:ext cx="566240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Sheikh Lotfollah Mosque,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9230105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010B8E5-B076-4E51-92B5-9A28469391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24F8C5D8-B9F5-4317-95CD-99682BB93B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193EACE-67C6-4BBC-AFCA-3E5075FBB1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B08EE8C-680F-4FEE-9ACB-58718225ED54}"/>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B061B5C-A694-4F2E-9493-52504CF838B0}"/>
              </a:ext>
            </a:extLst>
          </p:cNvPr>
          <p:cNvGrpSpPr/>
          <p:nvPr/>
        </p:nvGrpSpPr>
        <p:grpSpPr>
          <a:xfrm>
            <a:off x="3636087" y="7560000"/>
            <a:ext cx="7963307" cy="612000"/>
            <a:chOff x="1080000" y="7560000"/>
            <a:chExt cx="7963307" cy="612000"/>
          </a:xfrm>
        </p:grpSpPr>
        <p:pic>
          <p:nvPicPr>
            <p:cNvPr id="15" name="Podklad 2">
              <a:extLst>
                <a:ext uri="{FF2B5EF4-FFF2-40B4-BE49-F238E27FC236}">
                  <a16:creationId xmlns:a16="http://schemas.microsoft.com/office/drawing/2014/main" id="{DEE8122C-2823-410A-BB39-71A7CB99D8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328994" y="7560000"/>
              <a:ext cx="4714313" cy="612000"/>
            </a:xfrm>
            <a:prstGeom prst="rect">
              <a:avLst/>
            </a:prstGeom>
          </p:spPr>
        </p:pic>
        <p:pic>
          <p:nvPicPr>
            <p:cNvPr id="17" name="Podklad 1">
              <a:extLst>
                <a:ext uri="{FF2B5EF4-FFF2-40B4-BE49-F238E27FC236}">
                  <a16:creationId xmlns:a16="http://schemas.microsoft.com/office/drawing/2014/main" id="{46A2C121-7A23-469B-A712-6A56774F82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15151CA5-4929-43FC-BE68-4C0AFA1CDDD2}"/>
                </a:ext>
              </a:extLst>
            </p:cNvPr>
            <p:cNvSpPr/>
            <p:nvPr/>
          </p:nvSpPr>
          <p:spPr>
            <a:xfrm>
              <a:off x="1980000" y="7596000"/>
              <a:ext cx="587926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Armenian church in Djolfa</a:t>
              </a:r>
              <a:r>
                <a:rPr lang="sk-SK" sz="2800">
                  <a:ln w="0" cmpd="sng">
                    <a:noFill/>
                    <a:prstDash val="solid"/>
                  </a:ln>
                  <a:solidFill>
                    <a:srgbClr val="F7F71D"/>
                  </a:solidFill>
                  <a:latin typeface="ProseAntique" panose="03020902040402020204" pitchFamily="66" charset="0"/>
                </a:rPr>
                <a:t>,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82972162"/>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987EE293-934E-4508-B487-6CCF6612B46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3CE3CD8-D979-4C96-B008-FA5A61B5F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E7A663D-6752-4FEE-A405-B52C5B9480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21D7BF9-C56F-496F-A807-6D40E89990F5}"/>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556C9AE0-FB95-4E8A-9B47-20459E520B68}"/>
              </a:ext>
            </a:extLst>
          </p:cNvPr>
          <p:cNvGrpSpPr/>
          <p:nvPr/>
        </p:nvGrpSpPr>
        <p:grpSpPr>
          <a:xfrm>
            <a:off x="4645919" y="7560000"/>
            <a:ext cx="5943643" cy="612000"/>
            <a:chOff x="1080000" y="7560000"/>
            <a:chExt cx="5943643" cy="612000"/>
          </a:xfrm>
        </p:grpSpPr>
        <p:pic>
          <p:nvPicPr>
            <p:cNvPr id="15" name="Podklad 2">
              <a:extLst>
                <a:ext uri="{FF2B5EF4-FFF2-40B4-BE49-F238E27FC236}">
                  <a16:creationId xmlns:a16="http://schemas.microsoft.com/office/drawing/2014/main" id="{B6271C1D-590B-4809-8080-0FF32C5546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309330" y="7560000"/>
              <a:ext cx="4714313" cy="612000"/>
            </a:xfrm>
            <a:prstGeom prst="rect">
              <a:avLst/>
            </a:prstGeom>
          </p:spPr>
        </p:pic>
        <p:pic>
          <p:nvPicPr>
            <p:cNvPr id="17" name="Podklad 1">
              <a:extLst>
                <a:ext uri="{FF2B5EF4-FFF2-40B4-BE49-F238E27FC236}">
                  <a16:creationId xmlns:a16="http://schemas.microsoft.com/office/drawing/2014/main" id="{EF6DA026-254A-4318-8D65-9A0DBE2F5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029870EA-5649-47F6-B4D7-A9C023B4D985}"/>
                </a:ext>
              </a:extLst>
            </p:cNvPr>
            <p:cNvSpPr/>
            <p:nvPr/>
          </p:nvSpPr>
          <p:spPr>
            <a:xfrm>
              <a:off x="1980000" y="7596000"/>
              <a:ext cx="395424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Shrine Joopar,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552513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F1698C23-FE8D-4CAD-BBA2-AA4D3E7DA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233B349-DD65-498C-95F1-01FFFD0497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2BF328C-42FF-4092-B262-152BE1F94B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8C42BEFA-DEC9-44DB-BC4E-A2D6DE9D3394}"/>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02473EB-C471-4385-86D8-57378C15B9E5}"/>
              </a:ext>
            </a:extLst>
          </p:cNvPr>
          <p:cNvGrpSpPr/>
          <p:nvPr/>
        </p:nvGrpSpPr>
        <p:grpSpPr>
          <a:xfrm>
            <a:off x="3387784" y="7560000"/>
            <a:ext cx="8459913" cy="613271"/>
            <a:chOff x="1080000" y="7558729"/>
            <a:chExt cx="8459913" cy="613271"/>
          </a:xfrm>
        </p:grpSpPr>
        <p:pic>
          <p:nvPicPr>
            <p:cNvPr id="15" name="Podklad 2">
              <a:extLst>
                <a:ext uri="{FF2B5EF4-FFF2-40B4-BE49-F238E27FC236}">
                  <a16:creationId xmlns:a16="http://schemas.microsoft.com/office/drawing/2014/main" id="{16EDFE87-9EAB-42F2-A913-D64DA6152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825600" y="7558729"/>
              <a:ext cx="4714313" cy="612000"/>
            </a:xfrm>
            <a:prstGeom prst="rect">
              <a:avLst/>
            </a:prstGeom>
          </p:spPr>
        </p:pic>
        <p:pic>
          <p:nvPicPr>
            <p:cNvPr id="17" name="Podklad 1">
              <a:extLst>
                <a:ext uri="{FF2B5EF4-FFF2-40B4-BE49-F238E27FC236}">
                  <a16:creationId xmlns:a16="http://schemas.microsoft.com/office/drawing/2014/main" id="{5EDA75DC-24E0-41CF-94A0-2D596C9DE4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05D2561-FCB7-45F2-BFB1-DB6C22EB5E7D}"/>
                </a:ext>
              </a:extLst>
            </p:cNvPr>
            <p:cNvSpPr/>
            <p:nvPr/>
          </p:nvSpPr>
          <p:spPr>
            <a:xfrm>
              <a:off x="1980000" y="7594729"/>
              <a:ext cx="655367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Oljeitu Mausoleum, Soltaniyeh, Zanjan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03376204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C21EF1B-109C-4914-B733-BD52FDA68D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266D693-A3F6-46EB-8AA9-E74BCBD14C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E6DEAA6C-EC38-4B93-A28E-79B91FB545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3BD1F67-CD84-4EC3-8373-D43683DC12B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28310DF0-0FA0-4B50-BB11-7A61C0101B07}"/>
              </a:ext>
            </a:extLst>
          </p:cNvPr>
          <p:cNvGrpSpPr/>
          <p:nvPr/>
        </p:nvGrpSpPr>
        <p:grpSpPr>
          <a:xfrm>
            <a:off x="4786929" y="7560000"/>
            <a:ext cx="5661624" cy="612000"/>
            <a:chOff x="1080000" y="7560000"/>
            <a:chExt cx="5661624" cy="612000"/>
          </a:xfrm>
        </p:grpSpPr>
        <p:pic>
          <p:nvPicPr>
            <p:cNvPr id="15" name="Podklad 2">
              <a:extLst>
                <a:ext uri="{FF2B5EF4-FFF2-40B4-BE49-F238E27FC236}">
                  <a16:creationId xmlns:a16="http://schemas.microsoft.com/office/drawing/2014/main" id="{A3F40843-E674-4356-8EE7-BAFA2D0A5B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027311" y="7560000"/>
              <a:ext cx="4714313" cy="612000"/>
            </a:xfrm>
            <a:prstGeom prst="rect">
              <a:avLst/>
            </a:prstGeom>
          </p:spPr>
        </p:pic>
        <p:pic>
          <p:nvPicPr>
            <p:cNvPr id="17" name="Podklad 1">
              <a:extLst>
                <a:ext uri="{FF2B5EF4-FFF2-40B4-BE49-F238E27FC236}">
                  <a16:creationId xmlns:a16="http://schemas.microsoft.com/office/drawing/2014/main" id="{05A60B7C-09B9-4F3B-83E9-A92D7A828C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1E8CDCB-73D6-4F8A-98E1-161669FEE8C3}"/>
                </a:ext>
              </a:extLst>
            </p:cNvPr>
            <p:cNvSpPr/>
            <p:nvPr/>
          </p:nvSpPr>
          <p:spPr>
            <a:xfrm>
              <a:off x="1980000" y="7596000"/>
              <a:ext cx="368974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Jameh Mosque,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0398696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1D6CB47-3812-45A0-A091-9D903C0D94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77E311C-E844-4FFF-A1C6-F088A401A6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A3299EA-A356-4D2B-BE7B-5B0B658DCB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4B2DA24-6AA4-4A8F-A3B8-4E21808F1C5A}"/>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FC52231-4E84-443F-9CD0-F30DF7F6FEA0}"/>
              </a:ext>
            </a:extLst>
          </p:cNvPr>
          <p:cNvGrpSpPr/>
          <p:nvPr/>
        </p:nvGrpSpPr>
        <p:grpSpPr>
          <a:xfrm>
            <a:off x="4811208" y="7560000"/>
            <a:ext cx="5613066" cy="612000"/>
            <a:chOff x="1080000" y="7560000"/>
            <a:chExt cx="5613066" cy="612000"/>
          </a:xfrm>
        </p:grpSpPr>
        <p:pic>
          <p:nvPicPr>
            <p:cNvPr id="15" name="Podklad 2">
              <a:extLst>
                <a:ext uri="{FF2B5EF4-FFF2-40B4-BE49-F238E27FC236}">
                  <a16:creationId xmlns:a16="http://schemas.microsoft.com/office/drawing/2014/main" id="{640495D9-A8A6-459C-9C73-9A9643D1E9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978753" y="7560000"/>
              <a:ext cx="4714313" cy="612000"/>
            </a:xfrm>
            <a:prstGeom prst="rect">
              <a:avLst/>
            </a:prstGeom>
          </p:spPr>
        </p:pic>
        <p:pic>
          <p:nvPicPr>
            <p:cNvPr id="17" name="Podklad 1">
              <a:extLst>
                <a:ext uri="{FF2B5EF4-FFF2-40B4-BE49-F238E27FC236}">
                  <a16:creationId xmlns:a16="http://schemas.microsoft.com/office/drawing/2014/main" id="{B54A1449-244C-4D85-9403-EDF7EB3BBE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59710533-1E56-4492-9AEA-DAC779A53595}"/>
                </a:ext>
              </a:extLst>
            </p:cNvPr>
            <p:cNvSpPr/>
            <p:nvPr/>
          </p:nvSpPr>
          <p:spPr>
            <a:xfrm>
              <a:off x="1980000" y="7596000"/>
              <a:ext cx="359555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Azadi Tower, Tehran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25983254"/>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144"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620000" y="5580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620000" y="4932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620000" y="4284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Jaroslav Novák  (Czech Republic)</a:t>
            </a:r>
          </a:p>
        </p:txBody>
      </p:sp>
      <p:sp>
        <p:nvSpPr>
          <p:cNvPr id="9" name="Fotografie 1">
            <a:extLst>
              <a:ext uri="{FF2B5EF4-FFF2-40B4-BE49-F238E27FC236}">
                <a16:creationId xmlns:a16="http://schemas.microsoft.com/office/drawing/2014/main" id="{8A943F77-9CAD-44CA-9947-0D7C2DE95600}"/>
              </a:ext>
            </a:extLst>
          </p:cNvPr>
          <p:cNvSpPr/>
          <p:nvPr/>
        </p:nvSpPr>
        <p:spPr>
          <a:xfrm>
            <a:off x="1620000" y="3636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Julia Maudlin / JMStudio  (USA)</a:t>
            </a:r>
          </a:p>
        </p:txBody>
      </p:sp>
      <p:sp>
        <p:nvSpPr>
          <p:cNvPr id="12" name="Fotografie 0">
            <a:extLst>
              <a:ext uri="{FF2B5EF4-FFF2-40B4-BE49-F238E27FC236}">
                <a16:creationId xmlns:a16="http://schemas.microsoft.com/office/drawing/2014/main" id="{86C052BB-4E93-4377-A3AE-DEEB995E129F}"/>
              </a:ext>
            </a:extLst>
          </p:cNvPr>
          <p:cNvSpPr/>
          <p:nvPr/>
        </p:nvSpPr>
        <p:spPr>
          <a:xfrm>
            <a:off x="1620000" y="2988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Ninara  (Finland)</a:t>
            </a:r>
          </a:p>
        </p:txBody>
      </p:sp>
      <p:sp>
        <p:nvSpPr>
          <p:cNvPr id="16" name="Hudba">
            <a:extLst>
              <a:ext uri="{FF2B5EF4-FFF2-40B4-BE49-F238E27FC236}">
                <a16:creationId xmlns:a16="http://schemas.microsoft.com/office/drawing/2014/main" id="{39178D16-2F76-4235-9FD6-FFABA7B8268E}"/>
              </a:ext>
            </a:extLst>
          </p:cNvPr>
          <p:cNvSpPr/>
          <p:nvPr/>
        </p:nvSpPr>
        <p:spPr>
          <a:xfrm>
            <a:off x="1620000" y="2340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en-US" sz="2400">
                <a:solidFill>
                  <a:prstClr val="black"/>
                </a:solidFill>
                <a:latin typeface="Nadianne" panose="03020902050305070206" pitchFamily="66" charset="0"/>
              </a:rPr>
              <a:t>M. and F. Dabirzadeh - Shabe yalda</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0" name="Rám">
            <a:extLst>
              <a:ext uri="{FF2B5EF4-FFF2-40B4-BE49-F238E27FC236}">
                <a16:creationId xmlns:a16="http://schemas.microsoft.com/office/drawing/2014/main" id="{BCEBC172-A233-4DEF-974C-7F3F9EA75D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2000"/>
                                        <p:tgtEl>
                                          <p:spTgt spid="12"/>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000"/>
                                        <p:tgtEl>
                                          <p:spTgt spid="9"/>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2" grpId="0" animBg="1"/>
      <p:bldP spid="16" grpId="0" animBg="1"/>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1076</Words>
  <Application>Microsoft Office PowerPoint</Application>
  <PresentationFormat>Vlastná</PresentationFormat>
  <Paragraphs>114</Paragraphs>
  <Slides>48</Slides>
  <Notes>2</Notes>
  <HiddenSlides>0</HiddenSlides>
  <MMClips>0</MMClips>
  <ScaleCrop>false</ScaleCrop>
  <HeadingPairs>
    <vt:vector size="6" baseType="variant">
      <vt:variant>
        <vt:lpstr>Použité písma</vt:lpstr>
      </vt:variant>
      <vt:variant>
        <vt:i4>7</vt:i4>
      </vt:variant>
      <vt:variant>
        <vt:lpstr>Motív</vt:lpstr>
      </vt:variant>
      <vt:variant>
        <vt:i4>5</vt:i4>
      </vt:variant>
      <vt:variant>
        <vt:lpstr>Nadpisy snímok</vt:lpstr>
      </vt:variant>
      <vt:variant>
        <vt:i4>48</vt:i4>
      </vt:variant>
    </vt:vector>
  </HeadingPairs>
  <TitlesOfParts>
    <vt:vector size="60" baseType="lpstr">
      <vt:lpstr>Artistik</vt:lpstr>
      <vt:lpstr>Shogun</vt:lpstr>
      <vt:lpstr>Nadianne</vt:lpstr>
      <vt:lpstr>Arial</vt:lpstr>
      <vt:lpstr>ContusTEEMed</vt:lpstr>
      <vt:lpstr>ProseAntique</vt:lpstr>
      <vt:lpstr>Tekton Pro</vt:lpstr>
      <vt:lpstr>3_Motív Office</vt:lpstr>
      <vt:lpstr>3_Motív balíka Office</vt:lpstr>
      <vt:lpstr>1_Motív balíka Office</vt:lpstr>
      <vt:lpstr>5_Motív Office</vt:lpstr>
      <vt:lpstr>4_Motív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2022-06-07T13:25:20Z</dcterms:modified>
</cp:coreProperties>
</file>