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04" r:id="rId1"/>
    <p:sldMasterId id="2147483900" r:id="rId2"/>
    <p:sldMasterId id="2147483924" r:id="rId3"/>
    <p:sldMasterId id="2147483948" r:id="rId4"/>
    <p:sldMasterId id="2147483960" r:id="rId5"/>
  </p:sldMasterIdLst>
  <p:notesMasterIdLst>
    <p:notesMasterId r:id="rId55"/>
  </p:notesMasterIdLst>
  <p:sldIdLst>
    <p:sldId id="1691" r:id="rId6"/>
    <p:sldId id="1692" r:id="rId7"/>
    <p:sldId id="1693" r:id="rId8"/>
    <p:sldId id="1787" r:id="rId9"/>
    <p:sldId id="1839" r:id="rId10"/>
    <p:sldId id="2000" r:id="rId11"/>
    <p:sldId id="1999" r:id="rId12"/>
    <p:sldId id="2001" r:id="rId13"/>
    <p:sldId id="2015" r:id="rId14"/>
    <p:sldId id="1986" r:id="rId15"/>
    <p:sldId id="1990" r:id="rId16"/>
    <p:sldId id="1991" r:id="rId17"/>
    <p:sldId id="1930" r:id="rId18"/>
    <p:sldId id="1939" r:id="rId19"/>
    <p:sldId id="1935" r:id="rId20"/>
    <p:sldId id="1940" r:id="rId21"/>
    <p:sldId id="2014" r:id="rId22"/>
    <p:sldId id="1971" r:id="rId23"/>
    <p:sldId id="1916" r:id="rId24"/>
    <p:sldId id="2013" r:id="rId25"/>
    <p:sldId id="2008" r:id="rId26"/>
    <p:sldId id="2010" r:id="rId27"/>
    <p:sldId id="1982" r:id="rId28"/>
    <p:sldId id="1962" r:id="rId29"/>
    <p:sldId id="1966" r:id="rId30"/>
    <p:sldId id="1929" r:id="rId31"/>
    <p:sldId id="1974" r:id="rId32"/>
    <p:sldId id="2064" r:id="rId33"/>
    <p:sldId id="1972" r:id="rId34"/>
    <p:sldId id="2062" r:id="rId35"/>
    <p:sldId id="1967" r:id="rId36"/>
    <p:sldId id="1970" r:id="rId37"/>
    <p:sldId id="1934" r:id="rId38"/>
    <p:sldId id="1919" r:id="rId39"/>
    <p:sldId id="1959" r:id="rId40"/>
    <p:sldId id="1924" r:id="rId41"/>
    <p:sldId id="1960" r:id="rId42"/>
    <p:sldId id="2022" r:id="rId43"/>
    <p:sldId id="1947" r:id="rId44"/>
    <p:sldId id="2065" r:id="rId45"/>
    <p:sldId id="2023" r:id="rId46"/>
    <p:sldId id="1988" r:id="rId47"/>
    <p:sldId id="2019" r:id="rId48"/>
    <p:sldId id="2053" r:id="rId49"/>
    <p:sldId id="1948" r:id="rId50"/>
    <p:sldId id="1943" r:id="rId51"/>
    <p:sldId id="1944" r:id="rId52"/>
    <p:sldId id="1914" r:id="rId53"/>
    <p:sldId id="1788" r:id="rId54"/>
  </p:sldIdLst>
  <p:sldSz cx="15240000" cy="8572500"/>
  <p:notesSz cx="6858000" cy="9144000"/>
  <p:embeddedFontLst>
    <p:embeddedFont>
      <p:font typeface="Artistik" panose="04040505050F02020602" pitchFamily="82" charset="0"/>
      <p:regular r:id="rId56"/>
    </p:embeddedFont>
    <p:embeddedFont>
      <p:font typeface="ContusTEEMed" pitchFamily="2" charset="0"/>
      <p:regular r:id="rId57"/>
    </p:embeddedFont>
    <p:embeddedFont>
      <p:font typeface="Nadianne" pitchFamily="2" charset="0"/>
      <p:bold r:id="rId58"/>
    </p:embeddedFont>
    <p:embeddedFont>
      <p:font typeface="Shogun" panose="020B7200000000000000" pitchFamily="34" charset="0"/>
      <p:regular r:id="rId59"/>
    </p:embeddedFont>
    <p:embeddedFont>
      <p:font typeface="Tekton Pro" panose="020F0403020208020904" pitchFamily="34" charset="-18"/>
      <p:regular r:id="rId60"/>
      <p:bold r:id="rId61"/>
      <p:italic r:id="rId62"/>
      <p:boldItalic r:id="rId6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kPQ2oai1J3XB83I/C89aw==" hashData="kzCLNfn7qTnbshTCb8NDzkprFYQ1bz57qTEGX5sklPfhgSmp9rFmzyyboR/AAdRyKBdLzA9TKp9N2ex1eRahC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E913B"/>
    <a:srgbClr val="68A042"/>
    <a:srgbClr val="78B64E"/>
    <a:srgbClr val="548235"/>
    <a:srgbClr val="6CA644"/>
    <a:srgbClr val="599AD5"/>
    <a:srgbClr val="F6BE98"/>
    <a:srgbClr val="F19B61"/>
    <a:srgbClr val="C55A11"/>
    <a:srgbClr val="FAA16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55" autoAdjust="0"/>
    <p:restoredTop sz="94620" autoAdjust="0"/>
  </p:normalViewPr>
  <p:slideViewPr>
    <p:cSldViewPr>
      <p:cViewPr varScale="1">
        <p:scale>
          <a:sx n="71" d="100"/>
          <a:sy n="71" d="100"/>
        </p:scale>
        <p:origin x="108" y="450"/>
      </p:cViewPr>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notesMaster" Target="notesMasters/notesMaster1.xml"/><Relationship Id="rId63" Type="http://schemas.openxmlformats.org/officeDocument/2006/relationships/font" Target="fonts/font8.fntdata"/><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font" Target="fonts/font3.fntdata"/><Relationship Id="rId66"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2.fntdata"/><Relationship Id="rId61" Type="http://schemas.openxmlformats.org/officeDocument/2006/relationships/font" Target="fonts/font6.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5.fntdata"/><Relationship Id="rId6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1.fntdata"/><Relationship Id="rId64"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4.fntdata"/><Relationship Id="rId67"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8. 5. 2022</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8. 5. 2022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8. 5. 2022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8. 5. 2022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8. 5. 2022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8. 5. 2022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8. 5. 2022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8. 5. 2022</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8. 5. 2022</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8. 5. 2022</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8. 5. 2022</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8. 5. 2022</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8. 5. 2022</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8. 5. 2022</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8. 5. 2022</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8. 5. 2022</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8. 5. 2022</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8. 5. 2022</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8. 5. 2022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8. 5. 2022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8. 5. 2022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8. 5. 2022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8. 5. 2022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8. 5. 2022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948374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221000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05779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8. 5. 2022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614795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8. 5. 2022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395685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8. 5. 2022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1564950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8. 5. 2022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041349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8. 5. 2022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1757763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8. 5. 2022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725376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857848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9592870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4311734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1808136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7040771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8. 5. 2022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8050981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8. 5. 2022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2150027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8. 5. 2022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1297809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8. 5. 2022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6817670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8. 5. 2022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1991396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8. 5. 2022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4549360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12938424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8. 5. 2022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901219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8. 5. 2022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8. 5. 2022</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8. 5. 2022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8. 5. 2022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3670415418"/>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8. 5. 2022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607560402"/>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2.png"/><Relationship Id="rId7" Type="http://schemas.openxmlformats.org/officeDocument/2006/relationships/image" Target="../media/image4.jpg"/><Relationship Id="rId2" Type="http://schemas.openxmlformats.org/officeDocument/2006/relationships/image" Target="../media/image6.jpg"/><Relationship Id="rId1" Type="http://schemas.openxmlformats.org/officeDocument/2006/relationships/slideLayout" Target="../slideLayouts/slideLayout12.xml"/><Relationship Id="rId6" Type="http://schemas.openxmlformats.org/officeDocument/2006/relationships/image" Target="../media/image3.jp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3.xml"/><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g"/><Relationship Id="rId1" Type="http://schemas.openxmlformats.org/officeDocument/2006/relationships/slideLayout" Target="../slideLayouts/slideLayout1.xml"/><Relationship Id="rId6" Type="http://schemas.openxmlformats.org/officeDocument/2006/relationships/image" Target="../media/image37.jpg"/><Relationship Id="rId5" Type="http://schemas.openxmlformats.org/officeDocument/2006/relationships/image" Target="../media/image36.png"/><Relationship Id="rId4" Type="http://schemas.openxmlformats.org/officeDocument/2006/relationships/image" Target="../media/image35.jp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8" Type="http://schemas.openxmlformats.org/officeDocument/2006/relationships/image" Target="../media/image42.jpg"/><Relationship Id="rId3" Type="http://schemas.openxmlformats.org/officeDocument/2006/relationships/image" Target="../media/image2.png"/><Relationship Id="rId7" Type="http://schemas.openxmlformats.org/officeDocument/2006/relationships/image" Target="../media/image41.jpg"/><Relationship Id="rId2" Type="http://schemas.openxmlformats.org/officeDocument/2006/relationships/image" Target="../media/image38.jpg"/><Relationship Id="rId1" Type="http://schemas.openxmlformats.org/officeDocument/2006/relationships/slideLayout" Target="../slideLayouts/slideLayout1.xml"/><Relationship Id="rId6" Type="http://schemas.openxmlformats.org/officeDocument/2006/relationships/image" Target="../media/image40.jpg"/><Relationship Id="rId5" Type="http://schemas.openxmlformats.org/officeDocument/2006/relationships/image" Target="../media/image36.png"/><Relationship Id="rId4" Type="http://schemas.openxmlformats.org/officeDocument/2006/relationships/image" Target="../media/image39.jp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9.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jpg"/><Relationship Id="rId1" Type="http://schemas.openxmlformats.org/officeDocument/2006/relationships/slideLayout" Target="../slideLayouts/slideLayout1.xml"/><Relationship Id="rId6" Type="http://schemas.openxmlformats.org/officeDocument/2006/relationships/image" Target="../media/image53.jpg"/><Relationship Id="rId5" Type="http://schemas.openxmlformats.org/officeDocument/2006/relationships/image" Target="../media/image36.png"/><Relationship Id="rId4" Type="http://schemas.openxmlformats.org/officeDocument/2006/relationships/image" Target="../media/image52.jp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4.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5.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6.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6.jpg"/><Relationship Id="rId1" Type="http://schemas.openxmlformats.org/officeDocument/2006/relationships/slideLayout" Target="../slideLayouts/slideLayout1.xml"/><Relationship Id="rId6" Type="http://schemas.openxmlformats.org/officeDocument/2006/relationships/image" Target="../media/image58.jpg"/><Relationship Id="rId5" Type="http://schemas.openxmlformats.org/officeDocument/2006/relationships/image" Target="../media/image36.png"/><Relationship Id="rId4" Type="http://schemas.openxmlformats.org/officeDocument/2006/relationships/image" Target="../media/image57.jpg"/></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9.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0.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1.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2.png"/><Relationship Id="rId1" Type="http://schemas.openxmlformats.org/officeDocument/2006/relationships/slideLayout" Target="../slideLayouts/slideLayout45.xml"/></Relationships>
</file>

<file path=ppt/slides/_rels/slide49.xml.rels><?xml version="1.0" encoding="UTF-8" standalone="yes"?>
<Relationships xmlns="http://schemas.openxmlformats.org/package/2006/relationships"><Relationship Id="rId3" Type="http://schemas.openxmlformats.org/officeDocument/2006/relationships/image" Target="../media/image64.png"/><Relationship Id="rId7" Type="http://schemas.openxmlformats.org/officeDocument/2006/relationships/hyperlink" Target="http://www.ppsmania.fr/author/pista" TargetMode="External"/><Relationship Id="rId2" Type="http://schemas.openxmlformats.org/officeDocument/2006/relationships/image" Target="../media/image63.png"/><Relationship Id="rId1" Type="http://schemas.openxmlformats.org/officeDocument/2006/relationships/slideLayout" Target="../slideLayouts/slideLayout35.xml"/><Relationship Id="rId6" Type="http://schemas.openxmlformats.org/officeDocument/2006/relationships/hyperlink" Target="mailto:pista2011@gmail.com" TargetMode="External"/><Relationship Id="rId5" Type="http://schemas.openxmlformats.org/officeDocument/2006/relationships/image" Target="../media/image65.jpg"/><Relationship Id="rId4" Type="http://schemas.openxmlformats.org/officeDocument/2006/relationships/hyperlink" Target="https://www.youtube.com/channel/UC4x4T-5Itm_FsR07hKJYstA/video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6DDE440E-18A6-E4C7-24D3-188831984D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effectLst/>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9050">
                  <a:solidFill>
                    <a:schemeClr val="tx1"/>
                  </a:solidFill>
                </a:ln>
                <a:gradFill flip="none" rotWithShape="1">
                  <a:gsLst>
                    <a:gs pos="0">
                      <a:srgbClr val="78B64E"/>
                    </a:gs>
                    <a:gs pos="49000">
                      <a:srgbClr val="68A042"/>
                    </a:gs>
                    <a:gs pos="80000">
                      <a:srgbClr val="5E913B"/>
                    </a:gs>
                    <a:gs pos="100000">
                      <a:srgbClr val="548235"/>
                    </a:gs>
                  </a:gsLst>
                  <a:lin ang="0" scaled="1"/>
                  <a:tileRect/>
                </a:gradFill>
                <a:effectLst>
                  <a:outerShdw blurRad="38100" dist="38100" dir="2700000" algn="tl">
                    <a:srgbClr val="000000">
                      <a:alpha val="43137"/>
                    </a:srgbClr>
                  </a:outerShdw>
                </a:effectLst>
                <a:latin typeface="Artistik" panose="04040505050F02020602" pitchFamily="82" charset="0"/>
              </a:rPr>
              <a:t>Svet objektívom</a:t>
            </a:r>
            <a:endParaRPr lang="sk-SK" sz="10500" b="1" dirty="0">
              <a:ln w="19050">
                <a:solidFill>
                  <a:schemeClr val="tx1"/>
                </a:solidFill>
              </a:ln>
              <a:gradFill flip="none" rotWithShape="1">
                <a:gsLst>
                  <a:gs pos="0">
                    <a:srgbClr val="78B64E"/>
                  </a:gs>
                  <a:gs pos="49000">
                    <a:srgbClr val="68A042"/>
                  </a:gs>
                  <a:gs pos="80000">
                    <a:srgbClr val="5E913B"/>
                  </a:gs>
                  <a:gs pos="100000">
                    <a:srgbClr val="548235"/>
                  </a:gs>
                </a:gsLst>
                <a:lin ang="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9050">
                  <a:solidFill>
                    <a:schemeClr val="tx1"/>
                  </a:solidFill>
                </a:ln>
                <a:gradFill flip="none" rotWithShape="1">
                  <a:gsLst>
                    <a:gs pos="0">
                      <a:srgbClr val="78B64E"/>
                    </a:gs>
                    <a:gs pos="49000">
                      <a:srgbClr val="68A042"/>
                    </a:gs>
                    <a:gs pos="80000">
                      <a:srgbClr val="5E913B"/>
                    </a:gs>
                    <a:gs pos="100000">
                      <a:srgbClr val="548235"/>
                    </a:gs>
                  </a:gsLst>
                  <a:lin ang="0" scaled="1"/>
                  <a:tileRect/>
                </a:gradFill>
                <a:effectLst>
                  <a:outerShdw blurRad="38100" dist="38100" dir="2700000" algn="tl">
                    <a:srgbClr val="000000">
                      <a:alpha val="43137"/>
                    </a:srgbClr>
                  </a:outerShdw>
                </a:effectLst>
                <a:latin typeface="Artistik" panose="04040505050F02020602" pitchFamily="82" charset="0"/>
              </a:rPr>
              <a:t>El mundo en la lente</a:t>
            </a:r>
            <a:endParaRPr lang="sk-SK" sz="10500" b="1" dirty="0">
              <a:ln w="19050">
                <a:solidFill>
                  <a:schemeClr val="tx1"/>
                </a:solidFill>
              </a:ln>
              <a:gradFill flip="none" rotWithShape="1">
                <a:gsLst>
                  <a:gs pos="0">
                    <a:srgbClr val="78B64E"/>
                  </a:gs>
                  <a:gs pos="49000">
                    <a:srgbClr val="68A042"/>
                  </a:gs>
                  <a:gs pos="80000">
                    <a:srgbClr val="5E913B"/>
                  </a:gs>
                  <a:gs pos="100000">
                    <a:srgbClr val="548235"/>
                  </a:gs>
                </a:gsLst>
                <a:lin ang="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effectLst/>
          <a:scene3d>
            <a:camera prst="orthographicFront"/>
            <a:lightRig rig="sunset" dir="t"/>
          </a:scene3d>
          <a:sp3d prstMaterial="metal"/>
        </p:spPr>
        <p:txBody>
          <a:bodyPr wrap="square" rtlCol="0">
            <a:prstTxWarp prst="textArchUp">
              <a:avLst/>
            </a:prstTxWarp>
            <a:spAutoFit/>
            <a:scene3d>
              <a:camera prst="orthographicFront"/>
              <a:lightRig rig="threePt" dir="t"/>
            </a:scene3d>
            <a:sp3d prstMaterial="plastic"/>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u="none" strike="noStrike" kern="1200" cap="none" spc="0" normalizeH="0" baseline="0" noProof="0" dirty="0">
                <a:ln w="19050">
                  <a:solidFill>
                    <a:schemeClr val="tx1"/>
                  </a:solidFill>
                </a:ln>
                <a:gradFill flip="none" rotWithShape="1">
                  <a:gsLst>
                    <a:gs pos="0">
                      <a:srgbClr val="78B64E"/>
                    </a:gs>
                    <a:gs pos="49000">
                      <a:srgbClr val="68A042"/>
                    </a:gs>
                    <a:gs pos="80000">
                      <a:srgbClr val="5E913B"/>
                    </a:gs>
                    <a:gs pos="100000">
                      <a:srgbClr val="548235"/>
                    </a:gs>
                  </a:gsLst>
                  <a:lin ang="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rPr>
              <a:t>The world in the lens</a:t>
            </a:r>
            <a:endParaRPr kumimoji="0" lang="sk-SK" sz="10500" b="1" i="0" u="none" strike="noStrike" kern="1200" cap="none" spc="0" normalizeH="0" baseline="0" noProof="0" dirty="0">
              <a:ln w="19050">
                <a:solidFill>
                  <a:schemeClr val="tx1"/>
                </a:solidFill>
              </a:ln>
              <a:gradFill flip="none" rotWithShape="1">
                <a:gsLst>
                  <a:gs pos="0">
                    <a:srgbClr val="78B64E"/>
                  </a:gs>
                  <a:gs pos="49000">
                    <a:srgbClr val="68A042"/>
                  </a:gs>
                  <a:gs pos="80000">
                    <a:srgbClr val="5E913B"/>
                  </a:gs>
                  <a:gs pos="100000">
                    <a:srgbClr val="548235"/>
                  </a:gs>
                </a:gsLst>
                <a:lin ang="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endParaRPr>
          </a:p>
        </p:txBody>
      </p:sp>
      <p:sp>
        <p:nvSpPr>
          <p:cNvPr id="4" name="Číslo">
            <a:extLst>
              <a:ext uri="{FF2B5EF4-FFF2-40B4-BE49-F238E27FC236}">
                <a16:creationId xmlns:a16="http://schemas.microsoft.com/office/drawing/2014/main" id="{4263AEC4-7CE8-4A44-9170-019CC59EDE09}"/>
              </a:ext>
            </a:extLst>
          </p:cNvPr>
          <p:cNvSpPr/>
          <p:nvPr/>
        </p:nvSpPr>
        <p:spPr>
          <a:xfrm>
            <a:off x="13023853" y="813750"/>
            <a:ext cx="1223514" cy="674378"/>
          </a:xfrm>
          <a:prstGeom prst="roundRect">
            <a:avLst/>
          </a:prstGeom>
          <a:solidFill>
            <a:schemeClr val="accent6">
              <a:lumMod val="40000"/>
              <a:lumOff val="60000"/>
            </a:schemeClr>
          </a:solidFill>
          <a:ln w="22225">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400" b="1">
                <a:ln w="19050">
                  <a:solidFill>
                    <a:schemeClr val="tx1"/>
                  </a:solidFill>
                </a:ln>
                <a:solidFill>
                  <a:schemeClr val="accent6">
                    <a:lumMod val="75000"/>
                  </a:schemeClr>
                </a:solidFill>
                <a:effectLst>
                  <a:outerShdw blurRad="50800" dist="38100" dir="2700000" algn="tl" rotWithShape="0">
                    <a:schemeClr val="bg1">
                      <a:alpha val="40000"/>
                    </a:schemeClr>
                  </a:outerShdw>
                </a:effectLst>
                <a:latin typeface="ContusTEEMed" pitchFamily="2" charset="0"/>
              </a:rPr>
              <a:t>60</a:t>
            </a:r>
            <a:endParaRPr lang="sk-SK" sz="4400" b="1" dirty="0">
              <a:ln w="19050">
                <a:solidFill>
                  <a:schemeClr val="tx1"/>
                </a:solidFill>
              </a:ln>
              <a:solidFill>
                <a:schemeClr val="accent6">
                  <a:lumMod val="75000"/>
                </a:schemeClr>
              </a:solidFill>
              <a:effectLst>
                <a:outerShdw blurRad="50800" dist="38100" dir="2700000" algn="tl" rotWithShape="0">
                  <a:schemeClr val="bg1">
                    <a:alpha val="40000"/>
                  </a:schemeClr>
                </a:outerShdw>
              </a:effectLst>
              <a:latin typeface="ContusTEEMed" pitchFamily="2"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23599" y="6427592"/>
            <a:ext cx="1188000" cy="432000"/>
          </a:xfrm>
          <a:prstGeom prst="roundRect">
            <a:avLst>
              <a:gd name="adj" fmla="val 50000"/>
            </a:avLst>
          </a:prstGeom>
          <a:solidFill>
            <a:schemeClr val="accent6">
              <a:lumMod val="40000"/>
              <a:lumOff val="60000"/>
            </a:schemeClr>
          </a:solidFill>
          <a:ln w="19050">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2800" b="1">
                <a:ln w="19050">
                  <a:solidFill>
                    <a:schemeClr val="tx1">
                      <a:alpha val="60000"/>
                    </a:schemeClr>
                  </a:solidFill>
                </a:ln>
                <a:solidFill>
                  <a:schemeClr val="accent6">
                    <a:lumMod val="75000"/>
                  </a:schemeClr>
                </a:solidFill>
                <a:effectLst>
                  <a:outerShdw blurRad="50800" dist="38100" dir="2700000" algn="tl" rotWithShape="0">
                    <a:schemeClr val="bg1">
                      <a:alpha val="40000"/>
                    </a:schemeClr>
                  </a:outerShdw>
                </a:effectLst>
                <a:latin typeface="ContusTEEMed" pitchFamily="2" charset="0"/>
              </a:rPr>
              <a:t>2022</a:t>
            </a:r>
          </a:p>
        </p:txBody>
      </p:sp>
      <p:sp>
        <p:nvSpPr>
          <p:cNvPr id="3" name="Autor">
            <a:extLst>
              <a:ext uri="{FF2B5EF4-FFF2-40B4-BE49-F238E27FC236}">
                <a16:creationId xmlns:a16="http://schemas.microsoft.com/office/drawing/2014/main" id="{D943E57F-4DDD-4E6E-A634-B715986742BF}"/>
              </a:ext>
            </a:extLst>
          </p:cNvPr>
          <p:cNvSpPr/>
          <p:nvPr/>
        </p:nvSpPr>
        <p:spPr>
          <a:xfrm>
            <a:off x="5366385" y="7248046"/>
            <a:ext cx="4502429" cy="504000"/>
          </a:xfrm>
          <a:prstGeom prst="roundRect">
            <a:avLst/>
          </a:prstGeom>
          <a:solidFill>
            <a:schemeClr val="accent6">
              <a:lumMod val="40000"/>
              <a:lumOff val="60000"/>
            </a:schemeClr>
          </a:solidFill>
          <a:ln w="19050" cmpd="sng">
            <a:solidFill>
              <a:schemeClr val="tx1"/>
            </a:solidFill>
            <a:prstDash val="solid"/>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2800" b="1">
                <a:ln w="19050">
                  <a:solidFill>
                    <a:schemeClr val="tx1">
                      <a:alpha val="60000"/>
                    </a:schemeClr>
                  </a:solidFill>
                </a:ln>
                <a:solidFill>
                  <a:schemeClr val="accent6">
                    <a:lumMod val="75000"/>
                  </a:schemeClr>
                </a:solidFill>
                <a:effectLst>
                  <a:outerShdw blurRad="50800" dist="38100" dir="2700000" algn="tl" rotWithShape="0">
                    <a:schemeClr val="bg1">
                      <a:alpha val="40000"/>
                    </a:schemeClr>
                  </a:outerShdw>
                </a:effectLst>
                <a:latin typeface="ContusTEEMed" pitchFamily="2" charset="0"/>
              </a:rPr>
              <a:t>Damian</a:t>
            </a:r>
            <a:r>
              <a:rPr kumimoji="0" lang="sk-SK" sz="2800" b="1" i="0" u="none" strike="noStrike" kern="1200" cap="none" spc="0" normalizeH="0" baseline="0" noProof="0">
                <a:ln w="19050">
                  <a:solidFill>
                    <a:schemeClr val="tx1">
                      <a:alpha val="60000"/>
                    </a:schemeClr>
                  </a:solidFill>
                </a:ln>
                <a:solidFill>
                  <a:schemeClr val="accent6">
                    <a:lumMod val="75000"/>
                  </a:schemeClr>
                </a:solidFill>
                <a:effectLst>
                  <a:outerShdw blurRad="50800" dist="38100" dir="2700000" algn="tl" rotWithShape="0">
                    <a:schemeClr val="bg1">
                      <a:alpha val="40000"/>
                    </a:schemeClr>
                  </a:outerShdw>
                </a:effectLst>
                <a:uLnTx/>
                <a:uFillTx/>
                <a:latin typeface="ContusTEEMed" pitchFamily="2" charset="0"/>
              </a:rPr>
              <a:t>, Dennis, Steve</a:t>
            </a:r>
            <a:endParaRPr kumimoji="0" lang="sk-SK" sz="2800" b="1" i="0" u="none" strike="noStrike" kern="1200" cap="none" spc="0" normalizeH="0" baseline="0" noProof="0" dirty="0">
              <a:ln w="19050">
                <a:solidFill>
                  <a:schemeClr val="tx1">
                    <a:alpha val="60000"/>
                  </a:schemeClr>
                </a:solidFill>
              </a:ln>
              <a:solidFill>
                <a:schemeClr val="accent6">
                  <a:lumMod val="75000"/>
                </a:schemeClr>
              </a:solidFill>
              <a:effectLst>
                <a:outerShdw blurRad="50800" dist="38100" dir="2700000" algn="tl" rotWithShape="0">
                  <a:schemeClr val="bg1">
                    <a:alpha val="40000"/>
                  </a:schemeClr>
                </a:outerShdw>
              </a:effectLst>
              <a:uLnTx/>
              <a:uFillTx/>
              <a:latin typeface="ContusTEEMed" pitchFamily="2" charset="0"/>
            </a:endParaRPr>
          </a:p>
        </p:txBody>
      </p:sp>
      <p:pic>
        <p:nvPicPr>
          <p:cNvPr id="12" name="Foto 2b">
            <a:extLst>
              <a:ext uri="{FF2B5EF4-FFF2-40B4-BE49-F238E27FC236}">
                <a16:creationId xmlns:a16="http://schemas.microsoft.com/office/drawing/2014/main" id="{7C51C84E-30EE-CAA3-19B9-D652460B714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9111600" y="3960000"/>
            <a:ext cx="3929599"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5" name="Foto 2a">
            <a:extLst>
              <a:ext uri="{FF2B5EF4-FFF2-40B4-BE49-F238E27FC236}">
                <a16:creationId xmlns:a16="http://schemas.microsoft.com/office/drawing/2014/main" id="{04E575A1-39E0-1233-AC43-CA99E1A25B0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3" name="Foto 1">
            <a:extLst>
              <a:ext uri="{FF2B5EF4-FFF2-40B4-BE49-F238E27FC236}">
                <a16:creationId xmlns:a16="http://schemas.microsoft.com/office/drawing/2014/main" id="{C300FA3B-CF28-6711-3BE6-D2005D1E21E8}"/>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3" name="Alexandros Bazanis - Greek Traditional.wav"/>
          </p:stSnd>
        </p:sndAc>
      </p:transition>
    </mc:Choice>
    <mc:Fallback xmlns="">
      <p:transition spd="slow" advClick="0" advTm="22000">
        <p:fade/>
        <p:sndAc>
          <p:stSnd loop="1">
            <p:snd r:embed="rId8" name="Alexandros Bazanis - Greek Tradition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anim calcmode="lin" valueType="num">
                                      <p:cBhvr>
                                        <p:cTn id="12" dur="2000" fill="hold"/>
                                        <p:tgtEl>
                                          <p:spTgt spid="13"/>
                                        </p:tgtEl>
                                        <p:attrNameLst>
                                          <p:attrName>ppt_x</p:attrName>
                                        </p:attrNameLst>
                                      </p:cBhvr>
                                      <p:tavLst>
                                        <p:tav tm="0">
                                          <p:val>
                                            <p:strVal val="#ppt_x"/>
                                          </p:val>
                                        </p:tav>
                                        <p:tav tm="100000">
                                          <p:val>
                                            <p:strVal val="#ppt_x"/>
                                          </p:val>
                                        </p:tav>
                                      </p:tavLst>
                                    </p:anim>
                                    <p:anim calcmode="lin" valueType="num">
                                      <p:cBhvr>
                                        <p:cTn id="13" dur="2000" fill="hold"/>
                                        <p:tgtEl>
                                          <p:spTgt spid="13"/>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2500" fill="hold"/>
                                        <p:tgtEl>
                                          <p:spTgt spid="15"/>
                                        </p:tgtEl>
                                        <p:attrNameLst>
                                          <p:attrName>ppt_w</p:attrName>
                                        </p:attrNameLst>
                                      </p:cBhvr>
                                      <p:tavLst>
                                        <p:tav tm="0">
                                          <p:val>
                                            <p:fltVal val="0"/>
                                          </p:val>
                                        </p:tav>
                                        <p:tav tm="100000">
                                          <p:val>
                                            <p:strVal val="#ppt_w"/>
                                          </p:val>
                                        </p:tav>
                                      </p:tavLst>
                                    </p:anim>
                                    <p:anim calcmode="lin" valueType="num">
                                      <p:cBhvr>
                                        <p:cTn id="17" dur="2500" fill="hold"/>
                                        <p:tgtEl>
                                          <p:spTgt spid="15"/>
                                        </p:tgtEl>
                                        <p:attrNameLst>
                                          <p:attrName>ppt_h</p:attrName>
                                        </p:attrNameLst>
                                      </p:cBhvr>
                                      <p:tavLst>
                                        <p:tav tm="0">
                                          <p:val>
                                            <p:fltVal val="0"/>
                                          </p:val>
                                        </p:tav>
                                        <p:tav tm="100000">
                                          <p:val>
                                            <p:strVal val="#ppt_h"/>
                                          </p:val>
                                        </p:tav>
                                      </p:tavLst>
                                    </p:anim>
                                    <p:animEffect transition="in" filter="fade">
                                      <p:cBhvr>
                                        <p:cTn id="18" dur="2500"/>
                                        <p:tgtEl>
                                          <p:spTgt spid="15"/>
                                        </p:tgtEl>
                                      </p:cBhvr>
                                    </p:animEffect>
                                    <p:anim calcmode="lin" valueType="num">
                                      <p:cBhvr>
                                        <p:cTn id="19" dur="2500" fill="hold"/>
                                        <p:tgtEl>
                                          <p:spTgt spid="15"/>
                                        </p:tgtEl>
                                        <p:attrNameLst>
                                          <p:attrName>ppt_x</p:attrName>
                                        </p:attrNameLst>
                                      </p:cBhvr>
                                      <p:tavLst>
                                        <p:tav tm="0">
                                          <p:val>
                                            <p:fltVal val="0.5"/>
                                          </p:val>
                                        </p:tav>
                                        <p:tav tm="100000">
                                          <p:val>
                                            <p:strVal val="#ppt_x"/>
                                          </p:val>
                                        </p:tav>
                                      </p:tavLst>
                                    </p:anim>
                                    <p:anim calcmode="lin" valueType="num">
                                      <p:cBhvr>
                                        <p:cTn id="20" dur="2500" fill="hold"/>
                                        <p:tgtEl>
                                          <p:spTgt spid="15"/>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2"/>
                                        </p:tgtEl>
                                        <p:attrNameLst>
                                          <p:attrName>style.visibility</p:attrName>
                                        </p:attrNameLst>
                                      </p:cBhvr>
                                      <p:to>
                                        <p:strVal val="visible"/>
                                      </p:to>
                                    </p:set>
                                    <p:anim calcmode="lin" valueType="num">
                                      <p:cBhvr>
                                        <p:cTn id="23" dur="2500" fill="hold"/>
                                        <p:tgtEl>
                                          <p:spTgt spid="12"/>
                                        </p:tgtEl>
                                        <p:attrNameLst>
                                          <p:attrName>ppt_w</p:attrName>
                                        </p:attrNameLst>
                                      </p:cBhvr>
                                      <p:tavLst>
                                        <p:tav tm="0">
                                          <p:val>
                                            <p:fltVal val="0"/>
                                          </p:val>
                                        </p:tav>
                                        <p:tav tm="100000">
                                          <p:val>
                                            <p:strVal val="#ppt_w"/>
                                          </p:val>
                                        </p:tav>
                                      </p:tavLst>
                                    </p:anim>
                                    <p:anim calcmode="lin" valueType="num">
                                      <p:cBhvr>
                                        <p:cTn id="24" dur="2500" fill="hold"/>
                                        <p:tgtEl>
                                          <p:spTgt spid="12"/>
                                        </p:tgtEl>
                                        <p:attrNameLst>
                                          <p:attrName>ppt_h</p:attrName>
                                        </p:attrNameLst>
                                      </p:cBhvr>
                                      <p:tavLst>
                                        <p:tav tm="0">
                                          <p:val>
                                            <p:fltVal val="0"/>
                                          </p:val>
                                        </p:tav>
                                        <p:tav tm="100000">
                                          <p:val>
                                            <p:strVal val="#ppt_h"/>
                                          </p:val>
                                        </p:tav>
                                      </p:tavLst>
                                    </p:anim>
                                    <p:animEffect transition="in" filter="fade">
                                      <p:cBhvr>
                                        <p:cTn id="25" dur="2500"/>
                                        <p:tgtEl>
                                          <p:spTgt spid="12"/>
                                        </p:tgtEl>
                                      </p:cBhvr>
                                    </p:animEffect>
                                    <p:anim calcmode="lin" valueType="num">
                                      <p:cBhvr>
                                        <p:cTn id="26" dur="2500" fill="hold"/>
                                        <p:tgtEl>
                                          <p:spTgt spid="12"/>
                                        </p:tgtEl>
                                        <p:attrNameLst>
                                          <p:attrName>ppt_x</p:attrName>
                                        </p:attrNameLst>
                                      </p:cBhvr>
                                      <p:tavLst>
                                        <p:tav tm="0">
                                          <p:val>
                                            <p:fltVal val="0.5"/>
                                          </p:val>
                                        </p:tav>
                                        <p:tav tm="100000">
                                          <p:val>
                                            <p:strVal val="#ppt_x"/>
                                          </p:val>
                                        </p:tav>
                                      </p:tavLst>
                                    </p:anim>
                                    <p:anim calcmode="lin" valueType="num">
                                      <p:cBhvr>
                                        <p:cTn id="27" dur="2500" fill="hold"/>
                                        <p:tgtEl>
                                          <p:spTgt spid="12"/>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42" presetClass="entr" presetSubtype="0"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500"/>
                                        <p:tgtEl>
                                          <p:spTgt spid="3"/>
                                        </p:tgtEl>
                                      </p:cBhvr>
                                    </p:animEffect>
                                    <p:anim calcmode="lin" valueType="num">
                                      <p:cBhvr>
                                        <p:cTn id="32" dur="1500" fill="hold"/>
                                        <p:tgtEl>
                                          <p:spTgt spid="3"/>
                                        </p:tgtEl>
                                        <p:attrNameLst>
                                          <p:attrName>ppt_x</p:attrName>
                                        </p:attrNameLst>
                                      </p:cBhvr>
                                      <p:tavLst>
                                        <p:tav tm="0">
                                          <p:val>
                                            <p:strVal val="#ppt_x"/>
                                          </p:val>
                                        </p:tav>
                                        <p:tav tm="100000">
                                          <p:val>
                                            <p:strVal val="#ppt_x"/>
                                          </p:val>
                                        </p:tav>
                                      </p:tavLst>
                                    </p:anim>
                                    <p:anim calcmode="lin" valueType="num">
                                      <p:cBhvr>
                                        <p:cTn id="33" dur="1500" fill="hold"/>
                                        <p:tgtEl>
                                          <p:spTgt spid="3"/>
                                        </p:tgtEl>
                                        <p:attrNameLst>
                                          <p:attrName>ppt_y</p:attrName>
                                        </p:attrNameLst>
                                      </p:cBhvr>
                                      <p:tavLst>
                                        <p:tav tm="0">
                                          <p:val>
                                            <p:strVal val="#ppt_y+.1"/>
                                          </p:val>
                                        </p:tav>
                                        <p:tav tm="100000">
                                          <p:val>
                                            <p:strVal val="#ppt_y"/>
                                          </p:val>
                                        </p:tav>
                                      </p:tavLst>
                                    </p:anim>
                                  </p:childTnLst>
                                </p:cTn>
                              </p:par>
                            </p:childTnLst>
                          </p:cTn>
                        </p:par>
                        <p:par>
                          <p:cTn id="34" fill="hold">
                            <p:stCondLst>
                              <p:cond delay="7000"/>
                            </p:stCondLst>
                            <p:childTnLst>
                              <p:par>
                                <p:cTn id="35" presetID="53" presetClass="entr" presetSubtype="16" fill="hold" grpId="0"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1500" fill="hold"/>
                                        <p:tgtEl>
                                          <p:spTgt spid="9"/>
                                        </p:tgtEl>
                                        <p:attrNameLst>
                                          <p:attrName>ppt_w</p:attrName>
                                        </p:attrNameLst>
                                      </p:cBhvr>
                                      <p:tavLst>
                                        <p:tav tm="0">
                                          <p:val>
                                            <p:fltVal val="0"/>
                                          </p:val>
                                        </p:tav>
                                        <p:tav tm="100000">
                                          <p:val>
                                            <p:strVal val="#ppt_w"/>
                                          </p:val>
                                        </p:tav>
                                      </p:tavLst>
                                    </p:anim>
                                    <p:anim calcmode="lin" valueType="num">
                                      <p:cBhvr>
                                        <p:cTn id="38" dur="1500" fill="hold"/>
                                        <p:tgtEl>
                                          <p:spTgt spid="9"/>
                                        </p:tgtEl>
                                        <p:attrNameLst>
                                          <p:attrName>ppt_h</p:attrName>
                                        </p:attrNameLst>
                                      </p:cBhvr>
                                      <p:tavLst>
                                        <p:tav tm="0">
                                          <p:val>
                                            <p:fltVal val="0"/>
                                          </p:val>
                                        </p:tav>
                                        <p:tav tm="100000">
                                          <p:val>
                                            <p:strVal val="#ppt_h"/>
                                          </p:val>
                                        </p:tav>
                                      </p:tavLst>
                                    </p:anim>
                                    <p:animEffect transition="in" filter="fade">
                                      <p:cBhvr>
                                        <p:cTn id="39" dur="1500"/>
                                        <p:tgtEl>
                                          <p:spTgt spid="9"/>
                                        </p:tgtEl>
                                      </p:cBhvr>
                                    </p:animEffect>
                                  </p:childTnLst>
                                </p:cTn>
                              </p:par>
                            </p:childTnLst>
                          </p:cTn>
                        </p:par>
                        <p:par>
                          <p:cTn id="40" fill="hold">
                            <p:stCondLst>
                              <p:cond delay="9000"/>
                            </p:stCondLst>
                            <p:childTnLst>
                              <p:par>
                                <p:cTn id="41" presetID="10" presetClass="exit" presetSubtype="0" fill="hold" grpId="0" nodeType="afterEffect">
                                  <p:stCondLst>
                                    <p:cond delay="1000"/>
                                  </p:stCondLst>
                                  <p:iterate type="lt">
                                    <p:tmPct val="0"/>
                                  </p:iterate>
                                  <p:childTnLst>
                                    <p:animEffect transition="out" filter="fade">
                                      <p:cBhvr>
                                        <p:cTn id="42" dur="1000"/>
                                        <p:tgtEl>
                                          <p:spTgt spid="7">
                                            <p:txEl>
                                              <p:pRg st="0" end="0"/>
                                            </p:txEl>
                                          </p:spTgt>
                                        </p:tgtEl>
                                      </p:cBhvr>
                                    </p:animEffect>
                                    <p:set>
                                      <p:cBhvr>
                                        <p:cTn id="43" dur="1" fill="hold">
                                          <p:stCondLst>
                                            <p:cond delay="999"/>
                                          </p:stCondLst>
                                        </p:cTn>
                                        <p:tgtEl>
                                          <p:spTgt spid="7">
                                            <p:txEl>
                                              <p:pRg st="0" end="0"/>
                                            </p:txEl>
                                          </p:spTgt>
                                        </p:tgtEl>
                                        <p:attrNameLst>
                                          <p:attrName>style.visibility</p:attrName>
                                        </p:attrNameLst>
                                      </p:cBhvr>
                                      <p:to>
                                        <p:strVal val="hidden"/>
                                      </p:to>
                                    </p:set>
                                  </p:childTnLst>
                                </p:cTn>
                              </p:par>
                            </p:childTnLst>
                          </p:cTn>
                        </p:par>
                        <p:par>
                          <p:cTn id="44" fill="hold">
                            <p:stCondLst>
                              <p:cond delay="11000"/>
                            </p:stCondLst>
                            <p:childTnLst>
                              <p:par>
                                <p:cTn id="45" presetID="1" presetClass="entr" presetSubtype="0" fill="hold" grpId="0" nodeType="afterEffect">
                                  <p:stCondLst>
                                    <p:cond delay="0"/>
                                  </p:stCondLst>
                                  <p:iterate type="lt">
                                    <p:tmAbs val="300"/>
                                  </p:iterate>
                                  <p:childTnLst>
                                    <p:set>
                                      <p:cBhvr>
                                        <p:cTn id="46" dur="1" fill="hold">
                                          <p:stCondLst>
                                            <p:cond delay="0"/>
                                          </p:stCondLst>
                                        </p:cTn>
                                        <p:tgtEl>
                                          <p:spTgt spid="17"/>
                                        </p:tgtEl>
                                        <p:attrNameLst>
                                          <p:attrName>style.visibility</p:attrName>
                                        </p:attrNameLst>
                                      </p:cBhvr>
                                      <p:to>
                                        <p:strVal val="visible"/>
                                      </p:to>
                                    </p:set>
                                  </p:childTnLst>
                                </p:cTn>
                              </p:par>
                            </p:childTnLst>
                          </p:cTn>
                        </p:par>
                        <p:par>
                          <p:cTn id="47" fill="hold">
                            <p:stCondLst>
                              <p:cond delay="15501"/>
                            </p:stCondLst>
                            <p:childTnLst>
                              <p:par>
                                <p:cTn id="48" presetID="10" presetClass="exit" presetSubtype="0" fill="hold" grpId="1" nodeType="afterEffect">
                                  <p:stCondLst>
                                    <p:cond delay="1000"/>
                                  </p:stCondLst>
                                  <p:iterate type="lt">
                                    <p:tmPct val="0"/>
                                  </p:iterate>
                                  <p:childTnLst>
                                    <p:animEffect transition="out" filter="fade">
                                      <p:cBhvr>
                                        <p:cTn id="49" dur="1000"/>
                                        <p:tgtEl>
                                          <p:spTgt spid="17"/>
                                        </p:tgtEl>
                                      </p:cBhvr>
                                    </p:animEffect>
                                    <p:set>
                                      <p:cBhvr>
                                        <p:cTn id="50" dur="1" fill="hold">
                                          <p:stCondLst>
                                            <p:cond delay="999"/>
                                          </p:stCondLst>
                                        </p:cTn>
                                        <p:tgtEl>
                                          <p:spTgt spid="17"/>
                                        </p:tgtEl>
                                        <p:attrNameLst>
                                          <p:attrName>style.visibility</p:attrName>
                                        </p:attrNameLst>
                                      </p:cBhvr>
                                      <p:to>
                                        <p:strVal val="hidden"/>
                                      </p:to>
                                    </p:set>
                                  </p:childTnLst>
                                </p:cTn>
                              </p:par>
                            </p:childTnLst>
                          </p:cTn>
                        </p:par>
                        <p:par>
                          <p:cTn id="51" fill="hold">
                            <p:stCondLst>
                              <p:cond delay="17501"/>
                            </p:stCondLst>
                            <p:childTnLst>
                              <p:par>
                                <p:cTn id="52" presetID="1" presetClass="entr" presetSubtype="0" fill="hold" grpId="0" nodeType="afterEffect">
                                  <p:stCondLst>
                                    <p:cond delay="0"/>
                                  </p:stCondLst>
                                  <p:iterate type="lt">
                                    <p:tmAbs val="300"/>
                                  </p:iterate>
                                  <p:childTnLst>
                                    <p:set>
                                      <p:cBhvr>
                                        <p:cTn id="53"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5CE5986D-FC6E-3956-7F94-1EF810440C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4"/>
            <a:ext cx="15240007" cy="8572504"/>
          </a:xfrm>
          <a:prstGeom prst="rect">
            <a:avLst/>
          </a:prstGeom>
        </p:spPr>
      </p:pic>
      <p:sp>
        <p:nvSpPr>
          <p:cNvPr id="16" name="Krajina">
            <a:extLst>
              <a:ext uri="{FF2B5EF4-FFF2-40B4-BE49-F238E27FC236}">
                <a16:creationId xmlns:a16="http://schemas.microsoft.com/office/drawing/2014/main" id="{B3007008-254A-4C29-9D1C-66A9E5E6B6A1}"/>
              </a:ext>
            </a:extLst>
          </p:cNvPr>
          <p:cNvSpPr txBox="1"/>
          <p:nvPr/>
        </p:nvSpPr>
        <p:spPr>
          <a:xfrm>
            <a:off x="4815984" y="6583534"/>
            <a:ext cx="5608026" cy="1015663"/>
          </a:xfrm>
          <a:prstGeom prst="rect">
            <a:avLst/>
          </a:prstGeom>
          <a:noFill/>
          <a:effectLst>
            <a:glow>
              <a:schemeClr val="accent1">
                <a:alpha val="40000"/>
              </a:schemeClr>
            </a:glow>
          </a:effectLst>
          <a:scene3d>
            <a:camera prst="orthographicFront"/>
            <a:lightRig rig="sunset" dir="t"/>
          </a:scene3d>
          <a:sp3d prstMaterial="matte"/>
        </p:spPr>
        <p:txBody>
          <a:bodyPr wrap="square" rtlCol="0">
            <a:prstTxWarp prst="textDeflate">
              <a:avLst/>
            </a:prstTxWarp>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6000" b="1">
                <a:ln w="12700">
                  <a:solidFill>
                    <a:schemeClr val="tx1">
                      <a:alpha val="50000"/>
                    </a:schemeClr>
                  </a:solidFill>
                  <a:prstDash val="solid"/>
                </a:ln>
                <a:solidFill>
                  <a:schemeClr val="accent5">
                    <a:lumMod val="75000"/>
                  </a:schemeClr>
                </a:solidFill>
                <a:effectLst>
                  <a:glow rad="546100">
                    <a:schemeClr val="bg1">
                      <a:lumMod val="85000"/>
                    </a:schemeClr>
                  </a:glow>
                  <a:outerShdw blurRad="50800" dist="38100" dir="2700000" algn="tl" rotWithShape="0">
                    <a:prstClr val="black">
                      <a:alpha val="80000"/>
                    </a:prstClr>
                  </a:outerShdw>
                </a:effectLst>
                <a:latin typeface="ContusTEEMed" pitchFamily="2" charset="0"/>
              </a:rPr>
              <a:t>GREECE</a:t>
            </a:r>
            <a:endParaRPr lang="sk-SK" sz="6000" b="1" dirty="0">
              <a:ln w="12700">
                <a:solidFill>
                  <a:schemeClr val="tx1">
                    <a:alpha val="50000"/>
                  </a:schemeClr>
                </a:solidFill>
                <a:prstDash val="solid"/>
              </a:ln>
              <a:solidFill>
                <a:schemeClr val="accent5">
                  <a:lumMod val="75000"/>
                </a:schemeClr>
              </a:solidFill>
              <a:effectLst>
                <a:glow rad="546100">
                  <a:schemeClr val="bg1">
                    <a:lumMod val="85000"/>
                  </a:schemeClr>
                </a:glow>
                <a:outerShdw blurRad="50800" dist="38100" dir="2700000" algn="tl" rotWithShape="0">
                  <a:prstClr val="black">
                    <a:alpha val="80000"/>
                  </a:prstClr>
                </a:outerShdw>
              </a:effectLst>
              <a:latin typeface="ContusTEEMed" pitchFamily="2" charset="0"/>
            </a:endParaRPr>
          </a:p>
        </p:txBody>
      </p:sp>
      <p:sp>
        <p:nvSpPr>
          <p:cNvPr id="13" name="Miesto">
            <a:extLst>
              <a:ext uri="{FF2B5EF4-FFF2-40B4-BE49-F238E27FC236}">
                <a16:creationId xmlns:a16="http://schemas.microsoft.com/office/drawing/2014/main" id="{D4312095-C7C5-43FB-BB74-12511973591D}"/>
              </a:ext>
            </a:extLst>
          </p:cNvPr>
          <p:cNvSpPr txBox="1"/>
          <p:nvPr/>
        </p:nvSpPr>
        <p:spPr>
          <a:xfrm>
            <a:off x="4508835" y="813754"/>
            <a:ext cx="6222323" cy="1446550"/>
          </a:xfrm>
          <a:prstGeom prst="rect">
            <a:avLst/>
          </a:prstGeom>
          <a:noFill/>
          <a:effectLst/>
          <a:scene3d>
            <a:camera prst="orthographicFront"/>
            <a:lightRig rig="sunset" dir="t"/>
          </a:scene3d>
          <a:sp3d prstMaterial="matte"/>
        </p:spPr>
        <p:txBody>
          <a:bodyPr wrap="square" rtlCol="0">
            <a:prstTxWarp prst="textTriangleInverted">
              <a:avLst/>
            </a:prstTxWarp>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8800" b="1" u="sng" strike="noStrike" kern="1200" normalizeH="0" noProof="0">
                <a:ln w="12700">
                  <a:solidFill>
                    <a:schemeClr val="tx1"/>
                  </a:solidFill>
                  <a:prstDash val="solid"/>
                </a:ln>
                <a:solidFill>
                  <a:srgbClr val="599AD5"/>
                </a:solidFill>
                <a:effectLst>
                  <a:outerShdw blurRad="50800" dist="38100" dir="2700000" algn="tl" rotWithShape="0">
                    <a:prstClr val="black">
                      <a:alpha val="80000"/>
                    </a:prstClr>
                  </a:outerShdw>
                </a:effectLst>
                <a:uLnTx/>
                <a:uFillTx/>
                <a:latin typeface="ContusTEEMed" pitchFamily="2" charset="0"/>
              </a:rPr>
              <a:t>METEORA</a:t>
            </a:r>
            <a:endParaRPr kumimoji="0" lang="sk-SK" sz="8800" b="1" u="sng" strike="noStrike" kern="1200" normalizeH="0" noProof="0" dirty="0">
              <a:ln w="12700">
                <a:solidFill>
                  <a:schemeClr val="tx1"/>
                </a:solidFill>
                <a:prstDash val="solid"/>
              </a:ln>
              <a:solidFill>
                <a:srgbClr val="599AD5"/>
              </a:solidFill>
              <a:effectLst>
                <a:outerShdw blurRad="50800" dist="38100" dir="2700000" algn="tl" rotWithShape="0">
                  <a:prstClr val="black">
                    <a:alpha val="80000"/>
                  </a:prstClr>
                </a:outerShdw>
              </a:effectLst>
              <a:uLnTx/>
              <a:uFillTx/>
              <a:latin typeface="ContusTEEMed" pitchFamily="2" charset="0"/>
            </a:endParaRPr>
          </a:p>
        </p:txBody>
      </p:sp>
      <p:grpSp>
        <p:nvGrpSpPr>
          <p:cNvPr id="5" name="Znak">
            <a:extLst>
              <a:ext uri="{FF2B5EF4-FFF2-40B4-BE49-F238E27FC236}">
                <a16:creationId xmlns:a16="http://schemas.microsoft.com/office/drawing/2014/main" id="{BD2DDBBA-FF51-4F1B-B0E2-0377DF338405}"/>
              </a:ext>
            </a:extLst>
          </p:cNvPr>
          <p:cNvGrpSpPr>
            <a:grpSpLocks noChangeAspect="1"/>
          </p:cNvGrpSpPr>
          <p:nvPr/>
        </p:nvGrpSpPr>
        <p:grpSpPr>
          <a:xfrm rot="449794">
            <a:off x="1031794" y="1404000"/>
            <a:ext cx="2920596" cy="1892151"/>
            <a:chOff x="690508" y="2245592"/>
            <a:chExt cx="2778666" cy="1800200"/>
          </a:xfrm>
        </p:grpSpPr>
        <p:sp>
          <p:nvSpPr>
            <p:cNvPr id="2" name="Ovál 1">
              <a:extLst>
                <a:ext uri="{FF2B5EF4-FFF2-40B4-BE49-F238E27FC236}">
                  <a16:creationId xmlns:a16="http://schemas.microsoft.com/office/drawing/2014/main" id="{927C8B6B-AAAF-4117-9F53-CD78C47701E2}"/>
                </a:ext>
              </a:extLst>
            </p:cNvPr>
            <p:cNvSpPr/>
            <p:nvPr/>
          </p:nvSpPr>
          <p:spPr>
            <a:xfrm rot="21180000">
              <a:off x="690508" y="2245592"/>
              <a:ext cx="2778666" cy="1800200"/>
            </a:xfrm>
            <a:prstGeom prst="ellipse">
              <a:avLst/>
            </a:prstGeom>
            <a:solidFill>
              <a:schemeClr val="accent1">
                <a:lumMod val="20000"/>
                <a:lumOff val="80000"/>
                <a:alpha val="85000"/>
              </a:schemeClr>
            </a:solidFill>
            <a:ln w="31750">
              <a:solidFill>
                <a:schemeClr val="bg1"/>
              </a:solidFill>
            </a:ln>
            <a:effectLst>
              <a:glow rad="165100">
                <a:schemeClr val="accent1">
                  <a:satMod val="175000"/>
                  <a:alpha val="34000"/>
                </a:schemeClr>
              </a:glow>
              <a:outerShdw blurRad="101600" sx="103000" sy="103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7" name="Znak">
              <a:extLst>
                <a:ext uri="{FF2B5EF4-FFF2-40B4-BE49-F238E27FC236}">
                  <a16:creationId xmlns:a16="http://schemas.microsoft.com/office/drawing/2014/main" id="{C99580D4-8E47-49DF-B55B-15ECA0B7379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201708">
              <a:off x="1422510" y="2480339"/>
              <a:ext cx="1307820" cy="1330707"/>
            </a:xfrm>
            <a:prstGeom prst="rect">
              <a:avLst/>
            </a:prstGeom>
            <a:ln>
              <a:noFill/>
            </a:ln>
          </p:spPr>
        </p:pic>
      </p:grpSp>
      <p:grpSp>
        <p:nvGrpSpPr>
          <p:cNvPr id="6" name="Vlajka">
            <a:extLst>
              <a:ext uri="{FF2B5EF4-FFF2-40B4-BE49-F238E27FC236}">
                <a16:creationId xmlns:a16="http://schemas.microsoft.com/office/drawing/2014/main" id="{07153FCC-8BFD-460C-A920-5FB181AB68FF}"/>
              </a:ext>
            </a:extLst>
          </p:cNvPr>
          <p:cNvGrpSpPr>
            <a:grpSpLocks noChangeAspect="1"/>
          </p:cNvGrpSpPr>
          <p:nvPr/>
        </p:nvGrpSpPr>
        <p:grpSpPr>
          <a:xfrm rot="21228956">
            <a:off x="11367069" y="1404000"/>
            <a:ext cx="2920596" cy="1892150"/>
            <a:chOff x="11672287" y="2299836"/>
            <a:chExt cx="2778666" cy="1800200"/>
          </a:xfrm>
        </p:grpSpPr>
        <p:sp>
          <p:nvSpPr>
            <p:cNvPr id="14" name="Ovál 2">
              <a:extLst>
                <a:ext uri="{FF2B5EF4-FFF2-40B4-BE49-F238E27FC236}">
                  <a16:creationId xmlns:a16="http://schemas.microsoft.com/office/drawing/2014/main" id="{C5D563AD-A557-45E0-A288-57CF242158A5}"/>
                </a:ext>
              </a:extLst>
            </p:cNvPr>
            <p:cNvSpPr/>
            <p:nvPr/>
          </p:nvSpPr>
          <p:spPr>
            <a:xfrm rot="371044">
              <a:off x="11672287" y="2299836"/>
              <a:ext cx="2778666" cy="1800200"/>
            </a:xfrm>
            <a:prstGeom prst="ellipse">
              <a:avLst/>
            </a:prstGeom>
            <a:solidFill>
              <a:schemeClr val="accent5">
                <a:lumMod val="20000"/>
                <a:lumOff val="80000"/>
                <a:alpha val="72000"/>
              </a:schemeClr>
            </a:solidFill>
            <a:ln w="31750">
              <a:solidFill>
                <a:schemeClr val="bg1"/>
              </a:solidFill>
            </a:ln>
            <a:effectLst>
              <a:glow rad="165100">
                <a:schemeClr val="accent1">
                  <a:alpha val="40000"/>
                </a:schemeClr>
              </a:glow>
              <a:outerShdw blurRad="101600" sx="103000" sy="103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9" name="Vlajka">
              <a:extLst>
                <a:ext uri="{FF2B5EF4-FFF2-40B4-BE49-F238E27FC236}">
                  <a16:creationId xmlns:a16="http://schemas.microsoft.com/office/drawing/2014/main" id="{F1370779-77B7-49D6-AF48-993B42FBD35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482825">
              <a:off x="12376645" y="2385249"/>
              <a:ext cx="1687649" cy="1491981"/>
            </a:xfrm>
            <a:prstGeom prst="rect">
              <a:avLst/>
            </a:prstGeom>
            <a:ln>
              <a:noFill/>
            </a:ln>
          </p:spPr>
        </p:pic>
      </p:grpSp>
      <p:pic>
        <p:nvPicPr>
          <p:cNvPr id="17" name="Foto 2b">
            <a:extLst>
              <a:ext uri="{FF2B5EF4-FFF2-40B4-BE49-F238E27FC236}">
                <a16:creationId xmlns:a16="http://schemas.microsoft.com/office/drawing/2014/main" id="{A9608B0B-7605-ACE0-702B-6665D0FEE7F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900000">
            <a:off x="9111600" y="3960000"/>
            <a:ext cx="3929599"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8" name="Foto 2a">
            <a:extLst>
              <a:ext uri="{FF2B5EF4-FFF2-40B4-BE49-F238E27FC236}">
                <a16:creationId xmlns:a16="http://schemas.microsoft.com/office/drawing/2014/main" id="{49D6E75B-1D9C-D0E3-A724-9BE83ACF6DAB}"/>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22" name="Foto 1">
            <a:extLst>
              <a:ext uri="{FF2B5EF4-FFF2-40B4-BE49-F238E27FC236}">
                <a16:creationId xmlns:a16="http://schemas.microsoft.com/office/drawing/2014/main" id="{55B7216C-705E-4EC8-4419-667F0958DC6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3501"/>
                            </p:stCondLst>
                            <p:childTnLst>
                              <p:par>
                                <p:cTn id="8" presetID="53" presetClass="entr" presetSubtype="528"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500" fill="hold"/>
                                        <p:tgtEl>
                                          <p:spTgt spid="5"/>
                                        </p:tgtEl>
                                        <p:attrNameLst>
                                          <p:attrName>ppt_w</p:attrName>
                                        </p:attrNameLst>
                                      </p:cBhvr>
                                      <p:tavLst>
                                        <p:tav tm="0">
                                          <p:val>
                                            <p:fltVal val="0"/>
                                          </p:val>
                                        </p:tav>
                                        <p:tav tm="100000">
                                          <p:val>
                                            <p:strVal val="#ppt_w"/>
                                          </p:val>
                                        </p:tav>
                                      </p:tavLst>
                                    </p:anim>
                                    <p:anim calcmode="lin" valueType="num">
                                      <p:cBhvr>
                                        <p:cTn id="11" dur="2500" fill="hold"/>
                                        <p:tgtEl>
                                          <p:spTgt spid="5"/>
                                        </p:tgtEl>
                                        <p:attrNameLst>
                                          <p:attrName>ppt_h</p:attrName>
                                        </p:attrNameLst>
                                      </p:cBhvr>
                                      <p:tavLst>
                                        <p:tav tm="0">
                                          <p:val>
                                            <p:fltVal val="0"/>
                                          </p:val>
                                        </p:tav>
                                        <p:tav tm="100000">
                                          <p:val>
                                            <p:strVal val="#ppt_h"/>
                                          </p:val>
                                        </p:tav>
                                      </p:tavLst>
                                    </p:anim>
                                    <p:animEffect transition="in" filter="fade">
                                      <p:cBhvr>
                                        <p:cTn id="12" dur="2500"/>
                                        <p:tgtEl>
                                          <p:spTgt spid="5"/>
                                        </p:tgtEl>
                                      </p:cBhvr>
                                    </p:animEffect>
                                    <p:anim calcmode="lin" valueType="num">
                                      <p:cBhvr>
                                        <p:cTn id="13" dur="2500" fill="hold"/>
                                        <p:tgtEl>
                                          <p:spTgt spid="5"/>
                                        </p:tgtEl>
                                        <p:attrNameLst>
                                          <p:attrName>ppt_x</p:attrName>
                                        </p:attrNameLst>
                                      </p:cBhvr>
                                      <p:tavLst>
                                        <p:tav tm="0">
                                          <p:val>
                                            <p:fltVal val="0.5"/>
                                          </p:val>
                                        </p:tav>
                                        <p:tav tm="100000">
                                          <p:val>
                                            <p:strVal val="#ppt_x"/>
                                          </p:val>
                                        </p:tav>
                                      </p:tavLst>
                                    </p:anim>
                                    <p:anim calcmode="lin" valueType="num">
                                      <p:cBhvr>
                                        <p:cTn id="14" dur="2500" fill="hold"/>
                                        <p:tgtEl>
                                          <p:spTgt spid="5"/>
                                        </p:tgtEl>
                                        <p:attrNameLst>
                                          <p:attrName>ppt_y</p:attrName>
                                        </p:attrNameLst>
                                      </p:cBhvr>
                                      <p:tavLst>
                                        <p:tav tm="0">
                                          <p:val>
                                            <p:fltVal val="0.5"/>
                                          </p:val>
                                        </p:tav>
                                        <p:tav tm="100000">
                                          <p:val>
                                            <p:strVal val="#ppt_y"/>
                                          </p:val>
                                        </p:tav>
                                      </p:tavLst>
                                    </p:anim>
                                  </p:childTnLst>
                                </p:cTn>
                              </p:par>
                              <p:par>
                                <p:cTn id="15" presetID="53" presetClass="entr" presetSubtype="52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500" fill="hold"/>
                                        <p:tgtEl>
                                          <p:spTgt spid="6"/>
                                        </p:tgtEl>
                                        <p:attrNameLst>
                                          <p:attrName>ppt_w</p:attrName>
                                        </p:attrNameLst>
                                      </p:cBhvr>
                                      <p:tavLst>
                                        <p:tav tm="0">
                                          <p:val>
                                            <p:fltVal val="0"/>
                                          </p:val>
                                        </p:tav>
                                        <p:tav tm="100000">
                                          <p:val>
                                            <p:strVal val="#ppt_w"/>
                                          </p:val>
                                        </p:tav>
                                      </p:tavLst>
                                    </p:anim>
                                    <p:anim calcmode="lin" valueType="num">
                                      <p:cBhvr>
                                        <p:cTn id="18" dur="2500" fill="hold"/>
                                        <p:tgtEl>
                                          <p:spTgt spid="6"/>
                                        </p:tgtEl>
                                        <p:attrNameLst>
                                          <p:attrName>ppt_h</p:attrName>
                                        </p:attrNameLst>
                                      </p:cBhvr>
                                      <p:tavLst>
                                        <p:tav tm="0">
                                          <p:val>
                                            <p:fltVal val="0"/>
                                          </p:val>
                                        </p:tav>
                                        <p:tav tm="100000">
                                          <p:val>
                                            <p:strVal val="#ppt_h"/>
                                          </p:val>
                                        </p:tav>
                                      </p:tavLst>
                                    </p:anim>
                                    <p:animEffect transition="in" filter="fade">
                                      <p:cBhvr>
                                        <p:cTn id="19" dur="2500"/>
                                        <p:tgtEl>
                                          <p:spTgt spid="6"/>
                                        </p:tgtEl>
                                      </p:cBhvr>
                                    </p:animEffect>
                                    <p:anim calcmode="lin" valueType="num">
                                      <p:cBhvr>
                                        <p:cTn id="20" dur="2500" fill="hold"/>
                                        <p:tgtEl>
                                          <p:spTgt spid="6"/>
                                        </p:tgtEl>
                                        <p:attrNameLst>
                                          <p:attrName>ppt_x</p:attrName>
                                        </p:attrNameLst>
                                      </p:cBhvr>
                                      <p:tavLst>
                                        <p:tav tm="0">
                                          <p:val>
                                            <p:fltVal val="0.5"/>
                                          </p:val>
                                        </p:tav>
                                        <p:tav tm="100000">
                                          <p:val>
                                            <p:strVal val="#ppt_x"/>
                                          </p:val>
                                        </p:tav>
                                      </p:tavLst>
                                    </p:anim>
                                    <p:anim calcmode="lin" valueType="num">
                                      <p:cBhvr>
                                        <p:cTn id="21" dur="2500" fill="hold"/>
                                        <p:tgtEl>
                                          <p:spTgt spid="6"/>
                                        </p:tgtEl>
                                        <p:attrNameLst>
                                          <p:attrName>ppt_y</p:attrName>
                                        </p:attrNameLst>
                                      </p:cBhvr>
                                      <p:tavLst>
                                        <p:tav tm="0">
                                          <p:val>
                                            <p:fltVal val="0.5"/>
                                          </p:val>
                                        </p:tav>
                                        <p:tav tm="100000">
                                          <p:val>
                                            <p:strVal val="#ppt_y"/>
                                          </p:val>
                                        </p:tav>
                                      </p:tavLst>
                                    </p:anim>
                                  </p:childTnLst>
                                </p:cTn>
                              </p:par>
                            </p:childTnLst>
                          </p:cTn>
                        </p:par>
                        <p:par>
                          <p:cTn id="22" fill="hold">
                            <p:stCondLst>
                              <p:cond delay="6001"/>
                            </p:stCondLst>
                            <p:childTnLst>
                              <p:par>
                                <p:cTn id="23" presetID="16" presetClass="entr" presetSubtype="37" fill="hold" nodeType="afterEffect">
                                  <p:stCondLst>
                                    <p:cond delay="1000"/>
                                  </p:stCondLst>
                                  <p:childTnLst>
                                    <p:set>
                                      <p:cBhvr>
                                        <p:cTn id="24" dur="1" fill="hold">
                                          <p:stCondLst>
                                            <p:cond delay="0"/>
                                          </p:stCondLst>
                                        </p:cTn>
                                        <p:tgtEl>
                                          <p:spTgt spid="16">
                                            <p:txEl>
                                              <p:pRg st="0" end="0"/>
                                            </p:txEl>
                                          </p:spTgt>
                                        </p:tgtEl>
                                        <p:attrNameLst>
                                          <p:attrName>style.visibility</p:attrName>
                                        </p:attrNameLst>
                                      </p:cBhvr>
                                      <p:to>
                                        <p:strVal val="visible"/>
                                      </p:to>
                                    </p:set>
                                    <p:animEffect transition="in" filter="barn(outVertical)">
                                      <p:cBhvr>
                                        <p:cTn id="25" dur="1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40000" cy="8572501"/>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55643" y="339554"/>
            <a:ext cx="2758756" cy="3226616"/>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2363416" y="1549946"/>
            <a:ext cx="865343" cy="257369"/>
          </a:xfrm>
          <a:prstGeom prst="rect">
            <a:avLst/>
          </a:prstGeom>
          <a:solidFill>
            <a:schemeClr val="accent6">
              <a:lumMod val="7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200" i="1" kern="0">
                <a:solidFill>
                  <a:schemeClr val="bg1"/>
                </a:solidFill>
                <a:latin typeface="Arial" panose="020B0604020202020204" pitchFamily="34" charset="0"/>
                <a:ea typeface="Tahoma" panose="020B0604030504040204" pitchFamily="34" charset="0"/>
                <a:cs typeface="Arial" panose="020B0604020202020204" pitchFamily="34" charset="0"/>
              </a:rPr>
              <a:t>GREECE</a:t>
            </a:r>
            <a:endParaRPr kumimoji="0" lang="sk-SK" sz="1200" i="1" u="none" strike="noStrike" kern="0" cap="none" spc="0" normalizeH="0" baseline="0" noProof="0">
              <a:ln>
                <a:noFill/>
              </a:ln>
              <a:solidFill>
                <a:schemeClr val="bg1"/>
              </a:solidFill>
              <a:effectLst/>
              <a:uLnTx/>
              <a:uFillTx/>
              <a:latin typeface="Arial" panose="020B0604020202020204" pitchFamily="34" charset="0"/>
              <a:ea typeface="Tahoma" panose="020B0604030504040204" pitchFamily="34" charset="0"/>
              <a:cs typeface="Arial" panose="020B0604020202020204" pitchFamily="34" charset="0"/>
            </a:endParaRP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19182104">
            <a:off x="1567346" y="2274442"/>
            <a:ext cx="634921" cy="228571"/>
          </a:xfrm>
          <a:prstGeom prst="rect">
            <a:avLst/>
          </a:prstGeom>
        </p:spPr>
      </p:pic>
      <p:sp>
        <p:nvSpPr>
          <p:cNvPr id="15" name="Miesto">
            <a:extLst>
              <a:ext uri="{FF2B5EF4-FFF2-40B4-BE49-F238E27FC236}">
                <a16:creationId xmlns:a16="http://schemas.microsoft.com/office/drawing/2014/main" id="{848B2786-6D0F-4E27-946C-115FC64B9153}"/>
              </a:ext>
            </a:extLst>
          </p:cNvPr>
          <p:cNvSpPr/>
          <p:nvPr/>
        </p:nvSpPr>
        <p:spPr>
          <a:xfrm>
            <a:off x="5872059" y="2465495"/>
            <a:ext cx="916357" cy="288147"/>
          </a:xfrm>
          <a:prstGeom prst="rect">
            <a:avLst/>
          </a:prstGeom>
          <a:solidFill>
            <a:schemeClr val="accent6">
              <a:lumMod val="7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400" i="1" kern="0" noProof="0">
                <a:solidFill>
                  <a:schemeClr val="bg1"/>
                </a:solidFill>
                <a:latin typeface="Arial" panose="020B0604020202020204" pitchFamily="34" charset="0"/>
                <a:ea typeface="Tahoma" panose="020B0604030504040204" pitchFamily="34" charset="0"/>
                <a:cs typeface="Arial" panose="020B0604020202020204" pitchFamily="34" charset="0"/>
              </a:rPr>
              <a:t>Meteora</a:t>
            </a:r>
            <a:endParaRPr kumimoji="0" lang="sk-SK" sz="1400" i="1" u="none" strike="noStrike" kern="0" cap="none" spc="0" normalizeH="0" baseline="0" noProof="0">
              <a:ln>
                <a:noFill/>
              </a:ln>
              <a:solidFill>
                <a:schemeClr val="bg1"/>
              </a:solidFill>
              <a:effectLst/>
              <a:uLnTx/>
              <a:uFillTx/>
              <a:latin typeface="Arial" panose="020B0604020202020204" pitchFamily="34" charset="0"/>
              <a:ea typeface="Tahoma" panose="020B0604030504040204" pitchFamily="34" charset="0"/>
              <a:cs typeface="Arial" panose="020B0604020202020204" pitchFamily="34" charset="0"/>
            </a:endParaRPr>
          </a:p>
        </p:txBody>
      </p:sp>
      <p:sp>
        <p:nvSpPr>
          <p:cNvPr id="16" name="Hviezda">
            <a:extLst>
              <a:ext uri="{FF2B5EF4-FFF2-40B4-BE49-F238E27FC236}">
                <a16:creationId xmlns:a16="http://schemas.microsoft.com/office/drawing/2014/main" id="{DF1065B3-21A1-4C8D-A646-751AADF42544}"/>
              </a:ext>
            </a:extLst>
          </p:cNvPr>
          <p:cNvSpPr/>
          <p:nvPr/>
        </p:nvSpPr>
        <p:spPr>
          <a:xfrm>
            <a:off x="6683896" y="2619500"/>
            <a:ext cx="525201" cy="497785"/>
          </a:xfrm>
          <a:prstGeom prst="star4">
            <a:avLst>
              <a:gd name="adj" fmla="val 14116"/>
            </a:avLst>
          </a:prstGeom>
          <a:solidFill>
            <a:schemeClr val="accent6">
              <a:lumMod val="75000"/>
            </a:schemeClr>
          </a:solidFill>
          <a:ln w="15875" cap="flat" cmpd="sng" algn="ctr">
            <a:solidFill>
              <a:schemeClr val="tx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2" name="GPS">
            <a:extLst>
              <a:ext uri="{FF2B5EF4-FFF2-40B4-BE49-F238E27FC236}">
                <a16:creationId xmlns:a16="http://schemas.microsoft.com/office/drawing/2014/main" id="{2660E44D-51F8-4262-AF9D-8B8CAA567E53}"/>
              </a:ext>
            </a:extLst>
          </p:cNvPr>
          <p:cNvSpPr/>
          <p:nvPr/>
        </p:nvSpPr>
        <p:spPr>
          <a:xfrm>
            <a:off x="1682925" y="7310586"/>
            <a:ext cx="3484748" cy="311839"/>
          </a:xfrm>
          <a:prstGeom prst="roundRect">
            <a:avLst>
              <a:gd name="adj" fmla="val 50000"/>
            </a:avLst>
          </a:prstGeom>
          <a:solidFill>
            <a:schemeClr val="accent6">
              <a:lumMod val="40000"/>
              <a:lumOff val="60000"/>
            </a:schemeClr>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lang="sk-SK" sz="1600" b="1" i="1" noProof="0">
                <a:solidFill>
                  <a:prstClr val="black"/>
                </a:solidFill>
                <a:latin typeface="Arial" panose="020B0604020202020204" pitchFamily="34" charset="0"/>
                <a:cs typeface="Arial" panose="020B0604020202020204" pitchFamily="34" charset="0"/>
              </a:rPr>
              <a:t>N</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noProof="0">
                <a:solidFill>
                  <a:prstClr val="black"/>
                </a:solidFill>
                <a:latin typeface="Arial" panose="020B0604020202020204" pitchFamily="34" charset="0"/>
                <a:cs typeface="Arial" panose="020B0604020202020204" pitchFamily="34" charset="0"/>
              </a:rPr>
              <a:t>39</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a:solidFill>
                  <a:prstClr val="black"/>
                </a:solidFill>
                <a:latin typeface="Arial" panose="020B0604020202020204" pitchFamily="34" charset="0"/>
                <a:cs typeface="Arial" panose="020B0604020202020204" pitchFamily="34" charset="0"/>
              </a:rPr>
              <a:t>42</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noProof="0">
                <a:solidFill>
                  <a:prstClr val="black"/>
                </a:solidFill>
                <a:latin typeface="Arial" panose="020B0604020202020204" pitchFamily="34" charset="0"/>
                <a:cs typeface="Arial" panose="020B0604020202020204" pitchFamily="34" charset="0"/>
              </a:rPr>
              <a:t>51</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a:solidFill>
                  <a:prstClr val="black"/>
                </a:solidFill>
                <a:latin typeface="Arial" panose="020B0604020202020204" pitchFamily="34" charset="0"/>
                <a:cs typeface="Arial" panose="020B0604020202020204" pitchFamily="34" charset="0"/>
              </a:rPr>
              <a:t>E</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a:solidFill>
                  <a:prstClr val="black"/>
                </a:solidFill>
                <a:latin typeface="Arial" panose="020B0604020202020204" pitchFamily="34" charset="0"/>
                <a:cs typeface="Arial" panose="020B0604020202020204" pitchFamily="34" charset="0"/>
              </a:rPr>
              <a:t>21</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a:solidFill>
                  <a:prstClr val="black"/>
                </a:solidFill>
                <a:latin typeface="Arial" panose="020B0604020202020204" pitchFamily="34" charset="0"/>
                <a:cs typeface="Arial" panose="020B0604020202020204" pitchFamily="34" charset="0"/>
              </a:rPr>
              <a:t>37</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noProof="0">
                <a:solidFill>
                  <a:prstClr val="black"/>
                </a:solidFill>
                <a:latin typeface="Arial" panose="020B0604020202020204" pitchFamily="34" charset="0"/>
                <a:cs typeface="Arial" panose="020B0604020202020204" pitchFamily="34" charset="0"/>
              </a:rPr>
              <a:t>52</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endPar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4" name="Krajina">
            <a:extLst>
              <a:ext uri="{FF2B5EF4-FFF2-40B4-BE49-F238E27FC236}">
                <a16:creationId xmlns:a16="http://schemas.microsoft.com/office/drawing/2014/main" id="{694313CB-281A-4905-9FA1-C03CB5E08E64}"/>
              </a:ext>
            </a:extLst>
          </p:cNvPr>
          <p:cNvSpPr txBox="1"/>
          <p:nvPr/>
        </p:nvSpPr>
        <p:spPr>
          <a:xfrm>
            <a:off x="978538" y="5947404"/>
            <a:ext cx="4893522" cy="1200329"/>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7200" b="1">
                <a:ln w="12700">
                  <a:solidFill>
                    <a:schemeClr val="tx1"/>
                  </a:solidFill>
                  <a:prstDash val="solid"/>
                </a:ln>
                <a:solidFill>
                  <a:srgbClr val="6CA644"/>
                </a:solidFill>
                <a:effectLst>
                  <a:outerShdw blurRad="50800" dist="38100" dir="2700000" algn="tl" rotWithShape="0">
                    <a:prstClr val="black">
                      <a:alpha val="80000"/>
                    </a:prstClr>
                  </a:outerShdw>
                </a:effectLst>
                <a:latin typeface="ContusTEEMed" pitchFamily="2" charset="0"/>
              </a:rPr>
              <a:t>GREECE</a:t>
            </a:r>
            <a:endParaRPr lang="sk-SK" sz="7200" b="1" dirty="0">
              <a:ln w="12700">
                <a:solidFill>
                  <a:schemeClr val="tx1"/>
                </a:solidFill>
                <a:prstDash val="solid"/>
              </a:ln>
              <a:solidFill>
                <a:srgbClr val="6CA644"/>
              </a:solidFill>
              <a:effectLst>
                <a:outerShdw blurRad="50800" dist="38100" dir="2700000" algn="tl" rotWithShape="0">
                  <a:prstClr val="black">
                    <a:alpha val="80000"/>
                  </a:prstClr>
                </a:outerShdw>
              </a:effectLst>
              <a:latin typeface="ContusTEEMed" pitchFamily="2" charset="0"/>
            </a:endParaRPr>
          </a:p>
        </p:txBody>
      </p:sp>
      <p:pic>
        <p:nvPicPr>
          <p:cNvPr id="12" name="Rám">
            <a:extLst>
              <a:ext uri="{FF2B5EF4-FFF2-40B4-BE49-F238E27FC236}">
                <a16:creationId xmlns:a16="http://schemas.microsoft.com/office/drawing/2014/main" id="{44F25CEF-A4EF-D95D-77DB-FCC80480C10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21000">
        <p:fade/>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4000"/>
                            </p:stCondLst>
                            <p:childTnLst>
                              <p:par>
                                <p:cTn id="13" presetID="53" presetClass="entr" presetSubtype="16"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500" fill="hold"/>
                                        <p:tgtEl>
                                          <p:spTgt spid="13"/>
                                        </p:tgtEl>
                                        <p:attrNameLst>
                                          <p:attrName>ppt_w</p:attrName>
                                        </p:attrNameLst>
                                      </p:cBhvr>
                                      <p:tavLst>
                                        <p:tav tm="0">
                                          <p:val>
                                            <p:fltVal val="0"/>
                                          </p:val>
                                        </p:tav>
                                        <p:tav tm="100000">
                                          <p:val>
                                            <p:strVal val="#ppt_w"/>
                                          </p:val>
                                        </p:tav>
                                      </p:tavLst>
                                    </p:anim>
                                    <p:anim calcmode="lin" valueType="num">
                                      <p:cBhvr>
                                        <p:cTn id="16" dur="1500" fill="hold"/>
                                        <p:tgtEl>
                                          <p:spTgt spid="13"/>
                                        </p:tgtEl>
                                        <p:attrNameLst>
                                          <p:attrName>ppt_h</p:attrName>
                                        </p:attrNameLst>
                                      </p:cBhvr>
                                      <p:tavLst>
                                        <p:tav tm="0">
                                          <p:val>
                                            <p:fltVal val="0"/>
                                          </p:val>
                                        </p:tav>
                                        <p:tav tm="100000">
                                          <p:val>
                                            <p:strVal val="#ppt_h"/>
                                          </p:val>
                                        </p:tav>
                                      </p:tavLst>
                                    </p:anim>
                                    <p:animEffect transition="in" filter="fade">
                                      <p:cBhvr>
                                        <p:cTn id="17" dur="1500"/>
                                        <p:tgtEl>
                                          <p:spTgt spid="13"/>
                                        </p:tgtEl>
                                      </p:cBhvr>
                                    </p:animEffect>
                                  </p:childTnLst>
                                </p:cTn>
                              </p:par>
                            </p:childTnLst>
                          </p:cTn>
                        </p:par>
                        <p:par>
                          <p:cTn id="18" fill="hold">
                            <p:stCondLst>
                              <p:cond delay="5500"/>
                            </p:stCondLst>
                            <p:childTnLst>
                              <p:par>
                                <p:cTn id="19" presetID="22" presetClass="entr" presetSubtype="1" fill="hold" nodeType="afterEffect">
                                  <p:stCondLst>
                                    <p:cond delay="50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2500"/>
                                        <p:tgtEl>
                                          <p:spTgt spid="6"/>
                                        </p:tgtEl>
                                      </p:cBhvr>
                                    </p:animEffect>
                                  </p:childTnLst>
                                </p:cTn>
                              </p:par>
                            </p:childTnLst>
                          </p:cTn>
                        </p:par>
                        <p:par>
                          <p:cTn id="22" fill="hold">
                            <p:stCondLst>
                              <p:cond delay="8500"/>
                            </p:stCondLst>
                            <p:childTnLst>
                              <p:par>
                                <p:cTn id="23" presetID="10" presetClass="entr" presetSubtype="0" fill="hold" grpId="0" nodeType="afterEffect">
                                  <p:stCondLst>
                                    <p:cond delay="5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500"/>
                                        <p:tgtEl>
                                          <p:spTgt spid="14"/>
                                        </p:tgtEl>
                                      </p:cBhvr>
                                    </p:animEffect>
                                  </p:childTnLst>
                                </p:cTn>
                              </p:par>
                            </p:childTnLst>
                          </p:cTn>
                        </p:par>
                        <p:par>
                          <p:cTn id="26" fill="hold">
                            <p:stCondLst>
                              <p:cond delay="10500"/>
                            </p:stCondLst>
                            <p:childTnLst>
                              <p:par>
                                <p:cTn id="27" presetID="42" presetClass="entr" presetSubtype="0"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500"/>
                                        <p:tgtEl>
                                          <p:spTgt spid="2"/>
                                        </p:tgtEl>
                                      </p:cBhvr>
                                    </p:animEffect>
                                    <p:anim calcmode="lin" valueType="num">
                                      <p:cBhvr>
                                        <p:cTn id="30" dur="1500" fill="hold"/>
                                        <p:tgtEl>
                                          <p:spTgt spid="2"/>
                                        </p:tgtEl>
                                        <p:attrNameLst>
                                          <p:attrName>ppt_x</p:attrName>
                                        </p:attrNameLst>
                                      </p:cBhvr>
                                      <p:tavLst>
                                        <p:tav tm="0">
                                          <p:val>
                                            <p:strVal val="#ppt_x"/>
                                          </p:val>
                                        </p:tav>
                                        <p:tav tm="100000">
                                          <p:val>
                                            <p:strVal val="#ppt_x"/>
                                          </p:val>
                                        </p:tav>
                                      </p:tavLst>
                                    </p:anim>
                                    <p:anim calcmode="lin" valueType="num">
                                      <p:cBhvr>
                                        <p:cTn id="31" dur="1500" fill="hold"/>
                                        <p:tgtEl>
                                          <p:spTgt spid="2"/>
                                        </p:tgtEl>
                                        <p:attrNameLst>
                                          <p:attrName>ppt_y</p:attrName>
                                        </p:attrNameLst>
                                      </p:cBhvr>
                                      <p:tavLst>
                                        <p:tav tm="0">
                                          <p:val>
                                            <p:strVal val="#ppt_y+.1"/>
                                          </p:val>
                                        </p:tav>
                                        <p:tav tm="100000">
                                          <p:val>
                                            <p:strVal val="#ppt_y"/>
                                          </p:val>
                                        </p:tav>
                                      </p:tavLst>
                                    </p:anim>
                                  </p:childTnLst>
                                </p:cTn>
                              </p:par>
                            </p:childTnLst>
                          </p:cTn>
                        </p:par>
                        <p:par>
                          <p:cTn id="32" fill="hold">
                            <p:stCondLst>
                              <p:cond delay="12000"/>
                            </p:stCondLst>
                            <p:childTnLst>
                              <p:par>
                                <p:cTn id="33" presetID="15"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2500" fill="hold"/>
                                        <p:tgtEl>
                                          <p:spTgt spid="16"/>
                                        </p:tgtEl>
                                        <p:attrNameLst>
                                          <p:attrName>ppt_w</p:attrName>
                                        </p:attrNameLst>
                                      </p:cBhvr>
                                      <p:tavLst>
                                        <p:tav tm="0">
                                          <p:val>
                                            <p:fltVal val="0"/>
                                          </p:val>
                                        </p:tav>
                                        <p:tav tm="100000">
                                          <p:val>
                                            <p:strVal val="#ppt_w"/>
                                          </p:val>
                                        </p:tav>
                                      </p:tavLst>
                                    </p:anim>
                                    <p:anim calcmode="lin" valueType="num">
                                      <p:cBhvr>
                                        <p:cTn id="36" dur="2500" fill="hold"/>
                                        <p:tgtEl>
                                          <p:spTgt spid="16"/>
                                        </p:tgtEl>
                                        <p:attrNameLst>
                                          <p:attrName>ppt_h</p:attrName>
                                        </p:attrNameLst>
                                      </p:cBhvr>
                                      <p:tavLst>
                                        <p:tav tm="0">
                                          <p:val>
                                            <p:fltVal val="0"/>
                                          </p:val>
                                        </p:tav>
                                        <p:tav tm="100000">
                                          <p:val>
                                            <p:strVal val="#ppt_h"/>
                                          </p:val>
                                        </p:tav>
                                      </p:tavLst>
                                    </p:anim>
                                    <p:anim calcmode="lin" valueType="num">
                                      <p:cBhvr>
                                        <p:cTn id="37" dur="2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8" dur="2500" fill="hold"/>
                                        <p:tgtEl>
                                          <p:spTgt spid="16"/>
                                        </p:tgtEl>
                                        <p:attrNameLst>
                                          <p:attrName>ppt_y</p:attrName>
                                        </p:attrNameLst>
                                      </p:cBhvr>
                                      <p:tavLst>
                                        <p:tav tm="0" fmla="#ppt_y+(sin(-2*pi*(1-$))*-#ppt_x+cos(-2*pi*(1-$))*(1-#ppt_y))*(1-$)">
                                          <p:val>
                                            <p:fltVal val="0"/>
                                          </p:val>
                                        </p:tav>
                                        <p:tav tm="100000">
                                          <p:val>
                                            <p:fltVal val="1"/>
                                          </p:val>
                                        </p:tav>
                                      </p:tavLst>
                                    </p:anim>
                                  </p:childTnLst>
                                </p:cTn>
                              </p:par>
                              <p:par>
                                <p:cTn id="39" presetID="10" presetClass="entr" presetSubtype="0" fill="hold" grpId="0" nodeType="withEffect">
                                  <p:stCondLst>
                                    <p:cond delay="250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2"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688000"/>
            <a:ext cx="12780000" cy="2063339"/>
          </a:xfrm>
          <a:prstGeom prst="roundRect">
            <a:avLst>
              <a:gd name="adj" fmla="val 6989"/>
            </a:avLst>
          </a:prstGeom>
          <a:solidFill>
            <a:schemeClr val="accent6">
              <a:lumMod val="20000"/>
              <a:lumOff val="80000"/>
            </a:schemeClr>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200" b="1" i="1">
                <a:ln>
                  <a:solidFill>
                    <a:prstClr val="black">
                      <a:alpha val="30000"/>
                    </a:prstClr>
                  </a:solidFill>
                </a:ln>
                <a:solidFill>
                  <a:schemeClr val="accent6">
                    <a:lumMod val="75000"/>
                  </a:schemeClr>
                </a:solidFill>
                <a:latin typeface="ContusTEEMed" pitchFamily="2" charset="0"/>
                <a:cs typeface="Arial" panose="020B0604020202020204" pitchFamily="34" charset="0"/>
              </a:rPr>
              <a:t>M</a:t>
            </a:r>
            <a:r>
              <a:rPr lang="sk-SK" sz="1800" b="1" i="1">
                <a:solidFill>
                  <a:schemeClr val="tx1"/>
                </a:solidFill>
                <a:latin typeface="Tekton Pro" panose="020F0603020208020904" pitchFamily="34" charset="-18"/>
              </a:rPr>
              <a:t>eteora je skalný útvar v strednom Grécku v blízkosti mesta Kalampaka na severozápadnom okraji Tesálskej nížiny. Nachádza sa tu jeden z najväčších komplexov pravoslávnych kláštorov. Mnísi a pustovníci sa tu začali usadzovať už v 11. storočí. Na popud mnícha Athanasia bol v rokoch 1356 až 1370 postavený prvý kláštor, pomenovaný Megalon Meteoro. Podľa neho sa potom názov Meteora začal používať pre všetky miestne kláštory. V priebehu 15. storočia ich bolo postavených celkom 24. Boli vyzdobené nádhernými ikonami. Úpadok kláštorov začal v 18. storočí. Dnes je trvalo obývaných rehoľníkmi už len päť kláštorov. Ďalšie dva sú využívané na modlitby. Meteora je obľúbenou destináciou pre turistov. V roku 1988 boli kláštory Meteora zapísané na zoznam svetového dedičstva UNESCO.</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544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132000"/>
            <a:ext cx="12780000" cy="2388811"/>
          </a:xfrm>
          <a:prstGeom prst="roundRect">
            <a:avLst>
              <a:gd name="adj" fmla="val 7429"/>
            </a:avLst>
          </a:prstGeom>
          <a:solidFill>
            <a:schemeClr val="accent6">
              <a:lumMod val="20000"/>
              <a:lumOff val="80000"/>
            </a:schemeClr>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chemeClr val="accent6">
                    <a:lumMod val="75000"/>
                  </a:schemeClr>
                </a:solidFill>
                <a:effectLst/>
                <a:uLnTx/>
                <a:uFillTx/>
                <a:latin typeface="ContusTEEMed" pitchFamily="2" charset="0"/>
                <a:cs typeface="Arial" panose="020B0604020202020204" pitchFamily="34" charset="0"/>
              </a:rPr>
              <a:t>M</a:t>
            </a:r>
            <a:r>
              <a:rPr lang="es-ES" sz="1800" b="1" i="1">
                <a:solidFill>
                  <a:schemeClr val="tx1"/>
                </a:solidFill>
                <a:latin typeface="Tekton Pro" panose="020F0603020208020904" pitchFamily="34" charset="-18"/>
              </a:rPr>
              <a:t>eteora es una formación rocosa en el centro de Grecia, cerca de la ciudad de Kalampaka, en el extremo noroeste de la llanura de Thessel. Hay uno de los mayores complejos de monasterios ortodoxos. Monjes y ermitaños comenzaron a establecerse aquí ya en el siglo XI. Por impulso del monje Athanasius, el primer monasterio, llamado Megalon Meteoro, fue construido entre los años 1356 y 1370. Según él, el nombre Meteora comenzó a usarse para todos los monasterios locales. Un total de 24 de ellos fueron construidos durante el siglo XV. Estaban decorados con hermosos iconos. La decadencia de los monasterios comenzó en el siglo XVIII. Hoy, solo cinco monasterios están habitados permanentemente por monjes. Los otros dos se utilizan para oraciones. Meteora es un destino popular para los turistas. En 1988, los monasterios de Meteora fueron inscritos en la Lista del Patrimonio Mundial de la UNESCO.</a:t>
            </a:r>
            <a:endParaRPr lang="sk-SK" sz="1800" b="1" i="1">
              <a:solidFill>
                <a:schemeClr val="tx1"/>
              </a:solidFill>
              <a:latin typeface="Tekton Pro" panose="020F06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988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612000"/>
            <a:ext cx="12780000" cy="2351053"/>
          </a:xfrm>
          <a:prstGeom prst="roundRect">
            <a:avLst>
              <a:gd name="adj" fmla="val 7429"/>
            </a:avLst>
          </a:prstGeom>
          <a:solidFill>
            <a:schemeClr val="accent6">
              <a:lumMod val="20000"/>
              <a:lumOff val="80000"/>
            </a:schemeClr>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chemeClr val="accent6">
                    <a:lumMod val="75000"/>
                  </a:schemeClr>
                </a:solidFill>
                <a:effectLst/>
                <a:uLnTx/>
                <a:uFillTx/>
                <a:latin typeface="ContusTEEMed" pitchFamily="2" charset="0"/>
                <a:cs typeface="Arial" panose="020B0604020202020204" pitchFamily="34" charset="0"/>
              </a:rPr>
              <a:t>M</a:t>
            </a:r>
            <a:r>
              <a:rPr lang="en-US" sz="1800" b="1" i="1">
                <a:solidFill>
                  <a:schemeClr val="tx1"/>
                </a:solidFill>
                <a:latin typeface="Tekton Pro" panose="020F0603020208020904" pitchFamily="34" charset="-18"/>
              </a:rPr>
              <a:t>eteora is a rock formation in central Greece near the town of Kalampaka on the northwestern edge of the Thessel Plain. There is one of the largest complexes of Orthodox monasteries. Monks and hermits began to settle here as early as the 11th century. At the instigation of the monk Athanasius, the first monastery, named Megalon Meteoro, was built between years 1356 and 1370. According to him, the name Meteora then began to be used for all local monasteries. A total of 24 of them were built during the 15th century. They were decorated with beautiful icons. The decline of the monasteries began in the 18th century. Today, only five monasteries are permanently inhabited by monks. The other two are used for prayers. Meteora is a popular destination for tourists. In 1988, Meteora monasteries were inscribed on the UNESCO World Heritage List.</a:t>
            </a:r>
            <a:endParaRPr kumimoji="0" lang="en-US" sz="18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468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065052" y="7454602"/>
            <a:ext cx="659305" cy="620733"/>
          </a:xfrm>
          <a:prstGeom prst="ellipse">
            <a:avLst/>
          </a:prstGeom>
          <a:solidFill>
            <a:schemeClr val="accent6">
              <a:lumMod val="20000"/>
              <a:lumOff val="80000"/>
            </a:schemeClr>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183452" y="7581218"/>
            <a:ext cx="422503" cy="422503"/>
          </a:xfrm>
          <a:prstGeom prst="rect">
            <a:avLst/>
          </a:prstGeom>
          <a:noFill/>
          <a:ln>
            <a:noFill/>
          </a:ln>
          <a:effectLst>
            <a:outerShdw blurRad="25400" sx="105000" sy="105000" algn="ctr" rotWithShape="0">
              <a:prstClr val="black">
                <a:alpha val="75000"/>
              </a:prstClr>
            </a:outerShdw>
          </a:effectLst>
        </p:spPr>
      </p:pic>
      <p:pic>
        <p:nvPicPr>
          <p:cNvPr id="14" name="Rám">
            <a:extLst>
              <a:ext uri="{FF2B5EF4-FFF2-40B4-BE49-F238E27FC236}">
                <a16:creationId xmlns:a16="http://schemas.microsoft.com/office/drawing/2014/main" id="{7C3E1367-653C-EADD-4333-6D3847A29F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000" fill="hold"/>
                                        <p:tgtEl>
                                          <p:spTgt spid="11"/>
                                        </p:tgtEl>
                                        <p:attrNameLst>
                                          <p:attrName>ppt_w</p:attrName>
                                        </p:attrNameLst>
                                      </p:cBhvr>
                                      <p:tavLst>
                                        <p:tav tm="0">
                                          <p:val>
                                            <p:fltVal val="0"/>
                                          </p:val>
                                        </p:tav>
                                        <p:tav tm="100000">
                                          <p:val>
                                            <p:strVal val="#ppt_w"/>
                                          </p:val>
                                        </p:tav>
                                      </p:tavLst>
                                    </p:anim>
                                    <p:anim calcmode="lin" valueType="num">
                                      <p:cBhvr>
                                        <p:cTn id="43" dur="1000" fill="hold"/>
                                        <p:tgtEl>
                                          <p:spTgt spid="11"/>
                                        </p:tgtEl>
                                        <p:attrNameLst>
                                          <p:attrName>ppt_h</p:attrName>
                                        </p:attrNameLst>
                                      </p:cBhvr>
                                      <p:tavLst>
                                        <p:tav tm="0">
                                          <p:val>
                                            <p:fltVal val="0"/>
                                          </p:val>
                                        </p:tav>
                                        <p:tav tm="100000">
                                          <p:val>
                                            <p:strVal val="#ppt_h"/>
                                          </p:val>
                                        </p:tav>
                                      </p:tavLst>
                                    </p:anim>
                                    <p:animEffect transition="in" filter="fade">
                                      <p:cBhvr>
                                        <p:cTn id="4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5172AB08-AF14-640E-C79A-09841E8626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535784516"/>
      </p:ext>
    </p:extLst>
  </p:cSld>
  <p:clrMapOvr>
    <a:masterClrMapping/>
  </p:clrMapOvr>
  <p:transition spd="slow"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1756538025"/>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3586310190"/>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3867499652"/>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378048691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652815527"/>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32265870"/>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379815741"/>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737616905"/>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848699971"/>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1149080576"/>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4196563782"/>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474808283"/>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3893550416"/>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1025431810"/>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410842035"/>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44095363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649265563"/>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4195969431"/>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1057911878"/>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1112325328"/>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620013045"/>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97791314"/>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Foto 0">
            <a:extLst>
              <a:ext uri="{FF2B5EF4-FFF2-40B4-BE49-F238E27FC236}">
                <a16:creationId xmlns:a16="http://schemas.microsoft.com/office/drawing/2014/main" id="{F93CBF8A-2AB2-BE5D-43D4-E9ADE95A73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13" name="Rám 0">
            <a:extLst>
              <a:ext uri="{FF2B5EF4-FFF2-40B4-BE49-F238E27FC236}">
                <a16:creationId xmlns:a16="http://schemas.microsoft.com/office/drawing/2014/main" id="{4D7350FB-818D-A4E8-F924-A48C2EA6A6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5" name="Autor 0">
            <a:extLst>
              <a:ext uri="{FF2B5EF4-FFF2-40B4-BE49-F238E27FC236}">
                <a16:creationId xmlns:a16="http://schemas.microsoft.com/office/drawing/2014/main" id="{E985AE58-3BF8-0EB1-2C18-D643EE46A0FE}"/>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pic>
        <p:nvPicPr>
          <p:cNvPr id="4" name="Foto A">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57" y="0"/>
            <a:ext cx="7427296" cy="8569958"/>
          </a:xfrm>
          <a:prstGeom prst="rect">
            <a:avLst/>
          </a:prstGeom>
        </p:spPr>
      </p:pic>
      <p:pic>
        <p:nvPicPr>
          <p:cNvPr id="3" name="Rám A">
            <a:extLst>
              <a:ext uri="{FF2B5EF4-FFF2-40B4-BE49-F238E27FC236}">
                <a16:creationId xmlns:a16="http://schemas.microsoft.com/office/drawing/2014/main" id="{CEE945A2-CF2B-489B-6A59-F0585A8F7A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6" name="Autor A">
            <a:extLst>
              <a:ext uri="{FF2B5EF4-FFF2-40B4-BE49-F238E27FC236}">
                <a16:creationId xmlns:a16="http://schemas.microsoft.com/office/drawing/2014/main" id="{6B9E95B8-2548-1947-79C9-FABFF9FBE7A5}"/>
              </a:ext>
            </a:extLst>
          </p:cNvPr>
          <p:cNvSpPr/>
          <p:nvPr/>
        </p:nvSpPr>
        <p:spPr>
          <a:xfrm>
            <a:off x="252665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pic>
        <p:nvPicPr>
          <p:cNvPr id="10" name="Foto B">
            <a:extLst>
              <a:ext uri="{FF2B5EF4-FFF2-40B4-BE49-F238E27FC236}">
                <a16:creationId xmlns:a16="http://schemas.microsoft.com/office/drawing/2014/main" id="{C663C88A-8BD0-5D28-F99E-0B3A99BCCF9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9343" y="0"/>
            <a:ext cx="7427296" cy="8569958"/>
          </a:xfrm>
          <a:prstGeom prst="rect">
            <a:avLst/>
          </a:prstGeom>
        </p:spPr>
      </p:pic>
      <p:pic>
        <p:nvPicPr>
          <p:cNvPr id="14" name="Rám B">
            <a:extLst>
              <a:ext uri="{FF2B5EF4-FFF2-40B4-BE49-F238E27FC236}">
                <a16:creationId xmlns:a16="http://schemas.microsoft.com/office/drawing/2014/main" id="{23C24BC8-3838-EAA7-1EFD-0619ECC0BB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11" name="Autor B">
            <a:extLst>
              <a:ext uri="{FF2B5EF4-FFF2-40B4-BE49-F238E27FC236}">
                <a16:creationId xmlns:a16="http://schemas.microsoft.com/office/drawing/2014/main" id="{4739B941-9D19-8215-A3AA-5C2C06B76D5B}"/>
              </a:ext>
            </a:extLst>
          </p:cNvPr>
          <p:cNvSpPr/>
          <p:nvPr/>
        </p:nvSpPr>
        <p:spPr>
          <a:xfrm>
            <a:off x="1033715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126040328"/>
      </p:ext>
    </p:extLst>
  </p:cSld>
  <p:clrMapOvr>
    <a:masterClrMapping/>
  </p:clrMapOvr>
  <mc:AlternateContent xmlns:mc="http://schemas.openxmlformats.org/markup-compatibility/2006" xmlns:p14="http://schemas.microsoft.com/office/powerpoint/2010/main">
    <mc:Choice Requires="p14">
      <p:transition spd="slow" p14:dur="2500" advClick="0" advTm="7000">
        <p:wedge/>
      </p:transition>
    </mc:Choice>
    <mc:Fallback xmlns="">
      <p:transition spd="slow" advClick="0" advTm="7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2000" fill="hold"/>
                                        <p:tgtEl>
                                          <p:spTgt spid="10"/>
                                        </p:tgtEl>
                                        <p:attrNameLst>
                                          <p:attrName>ppt_x</p:attrName>
                                        </p:attrNameLst>
                                      </p:cBhvr>
                                      <p:tavLst>
                                        <p:tav tm="0">
                                          <p:val>
                                            <p:strVal val="1+#ppt_w/2"/>
                                          </p:val>
                                        </p:tav>
                                        <p:tav tm="100000">
                                          <p:val>
                                            <p:strVal val="#ppt_x"/>
                                          </p:val>
                                        </p:tav>
                                      </p:tavLst>
                                    </p:anim>
                                    <p:anim calcmode="lin" valueType="num">
                                      <p:cBhvr additive="base">
                                        <p:cTn id="16" dur="2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2000" fill="hold"/>
                                        <p:tgtEl>
                                          <p:spTgt spid="14"/>
                                        </p:tgtEl>
                                        <p:attrNameLst>
                                          <p:attrName>ppt_x</p:attrName>
                                        </p:attrNameLst>
                                      </p:cBhvr>
                                      <p:tavLst>
                                        <p:tav tm="0">
                                          <p:val>
                                            <p:strVal val="1+#ppt_w/2"/>
                                          </p:val>
                                        </p:tav>
                                        <p:tav tm="100000">
                                          <p:val>
                                            <p:strVal val="#ppt_x"/>
                                          </p:val>
                                        </p:tav>
                                      </p:tavLst>
                                    </p:anim>
                                    <p:anim calcmode="lin" valueType="num">
                                      <p:cBhvr additive="base">
                                        <p:cTn id="20" dur="2000" fill="hold"/>
                                        <p:tgtEl>
                                          <p:spTgt spid="14"/>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0"/>
                                  </p:stCondLst>
                                  <p:childTnLst>
                                    <p:animEffect transition="out" filter="barn(inVertical)">
                                      <p:cBhvr>
                                        <p:cTn id="22" dur="2000"/>
                                        <p:tgtEl>
                                          <p:spTgt spid="12"/>
                                        </p:tgtEl>
                                      </p:cBhvr>
                                    </p:animEffect>
                                    <p:set>
                                      <p:cBhvr>
                                        <p:cTn id="23" dur="1" fill="hold">
                                          <p:stCondLst>
                                            <p:cond delay="1999"/>
                                          </p:stCondLst>
                                        </p:cTn>
                                        <p:tgtEl>
                                          <p:spTgt spid="12"/>
                                        </p:tgtEl>
                                        <p:attrNameLst>
                                          <p:attrName>style.visibility</p:attrName>
                                        </p:attrNameLst>
                                      </p:cBhvr>
                                      <p:to>
                                        <p:strVal val="hidden"/>
                                      </p:to>
                                    </p:set>
                                  </p:childTnLst>
                                </p:cTn>
                              </p:par>
                              <p:par>
                                <p:cTn id="24" presetID="16" presetClass="exit" presetSubtype="21" fill="hold" nodeType="withEffect">
                                  <p:stCondLst>
                                    <p:cond delay="0"/>
                                  </p:stCondLst>
                                  <p:childTnLst>
                                    <p:animEffect transition="out" filter="barn(inVertical)">
                                      <p:cBhvr>
                                        <p:cTn id="25" dur="2000"/>
                                        <p:tgtEl>
                                          <p:spTgt spid="13"/>
                                        </p:tgtEl>
                                      </p:cBhvr>
                                    </p:animEffect>
                                    <p:set>
                                      <p:cBhvr>
                                        <p:cTn id="26" dur="1" fill="hold">
                                          <p:stCondLst>
                                            <p:cond delay="1999"/>
                                          </p:stCondLst>
                                        </p:cTn>
                                        <p:tgtEl>
                                          <p:spTgt spid="13"/>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1500"/>
                                        <p:tgtEl>
                                          <p:spTgt spid="15"/>
                                        </p:tgtEl>
                                      </p:cBhvr>
                                    </p:animEffect>
                                    <p:set>
                                      <p:cBhvr>
                                        <p:cTn id="29" dur="1" fill="hold">
                                          <p:stCondLst>
                                            <p:cond delay="1499"/>
                                          </p:stCondLst>
                                        </p:cTn>
                                        <p:tgtEl>
                                          <p:spTgt spid="15"/>
                                        </p:tgtEl>
                                        <p:attrNameLst>
                                          <p:attrName>style.visibility</p:attrName>
                                        </p:attrNameLst>
                                      </p:cBhvr>
                                      <p:to>
                                        <p:strVal val="hidden"/>
                                      </p:to>
                                    </p:set>
                                  </p:childTnLst>
                                </p:cTn>
                              </p:par>
                              <p:par>
                                <p:cTn id="30" presetID="10" presetClass="entr" presetSubtype="0" fill="hold" grpId="0" nodeType="withEffect">
                                  <p:stCondLst>
                                    <p:cond delay="1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10" presetClass="entr" presetSubtype="0" fill="hold" grpId="0" nodeType="withEffect">
                                  <p:stCondLst>
                                    <p:cond delay="150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6" grpId="0"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3859628924"/>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830AB780-9C07-DFE0-276D-82230CD108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9" name="Rám 0">
            <a:extLst>
              <a:ext uri="{FF2B5EF4-FFF2-40B4-BE49-F238E27FC236}">
                <a16:creationId xmlns:a16="http://schemas.microsoft.com/office/drawing/2014/main" id="{B1B730E5-6952-6EF1-A03F-05E6DCCCE8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2" name="Autor 0">
            <a:extLst>
              <a:ext uri="{FF2B5EF4-FFF2-40B4-BE49-F238E27FC236}">
                <a16:creationId xmlns:a16="http://schemas.microsoft.com/office/drawing/2014/main" id="{19E8E041-8D4B-A2BC-C874-66F8114E815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pic>
        <p:nvPicPr>
          <p:cNvPr id="4" name="Foto A">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57" y="0"/>
            <a:ext cx="7427296" cy="8569958"/>
          </a:xfrm>
          <a:prstGeom prst="rect">
            <a:avLst/>
          </a:prstGeom>
        </p:spPr>
      </p:pic>
      <p:pic>
        <p:nvPicPr>
          <p:cNvPr id="3" name="Rám A">
            <a:extLst>
              <a:ext uri="{FF2B5EF4-FFF2-40B4-BE49-F238E27FC236}">
                <a16:creationId xmlns:a16="http://schemas.microsoft.com/office/drawing/2014/main" id="{CEE945A2-CF2B-489B-6A59-F0585A8F7A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6" name="Autor A">
            <a:extLst>
              <a:ext uri="{FF2B5EF4-FFF2-40B4-BE49-F238E27FC236}">
                <a16:creationId xmlns:a16="http://schemas.microsoft.com/office/drawing/2014/main" id="{6B9E95B8-2548-1947-79C9-FABFF9FBE7A5}"/>
              </a:ext>
            </a:extLst>
          </p:cNvPr>
          <p:cNvSpPr/>
          <p:nvPr/>
        </p:nvSpPr>
        <p:spPr>
          <a:xfrm>
            <a:off x="252665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pic>
        <p:nvPicPr>
          <p:cNvPr id="10" name="Foto B">
            <a:extLst>
              <a:ext uri="{FF2B5EF4-FFF2-40B4-BE49-F238E27FC236}">
                <a16:creationId xmlns:a16="http://schemas.microsoft.com/office/drawing/2014/main" id="{C663C88A-8BD0-5D28-F99E-0B3A99BCCF9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9343" y="0"/>
            <a:ext cx="7427296" cy="8569958"/>
          </a:xfrm>
          <a:prstGeom prst="rect">
            <a:avLst/>
          </a:prstGeom>
        </p:spPr>
      </p:pic>
      <p:pic>
        <p:nvPicPr>
          <p:cNvPr id="14" name="Rám B">
            <a:extLst>
              <a:ext uri="{FF2B5EF4-FFF2-40B4-BE49-F238E27FC236}">
                <a16:creationId xmlns:a16="http://schemas.microsoft.com/office/drawing/2014/main" id="{23C24BC8-3838-EAA7-1EFD-0619ECC0BB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11" name="Autor B">
            <a:extLst>
              <a:ext uri="{FF2B5EF4-FFF2-40B4-BE49-F238E27FC236}">
                <a16:creationId xmlns:a16="http://schemas.microsoft.com/office/drawing/2014/main" id="{4739B941-9D19-8215-A3AA-5C2C06B76D5B}"/>
              </a:ext>
            </a:extLst>
          </p:cNvPr>
          <p:cNvSpPr/>
          <p:nvPr/>
        </p:nvSpPr>
        <p:spPr>
          <a:xfrm>
            <a:off x="1033715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pic>
        <p:nvPicPr>
          <p:cNvPr id="13" name="Foto C">
            <a:extLst>
              <a:ext uri="{FF2B5EF4-FFF2-40B4-BE49-F238E27FC236}">
                <a16:creationId xmlns:a16="http://schemas.microsoft.com/office/drawing/2014/main" id="{23CF9274-B0F3-3A30-A90A-507FFFCB19A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57" y="-2542"/>
            <a:ext cx="7427296" cy="8569958"/>
          </a:xfrm>
          <a:prstGeom prst="rect">
            <a:avLst/>
          </a:prstGeom>
        </p:spPr>
      </p:pic>
      <p:pic>
        <p:nvPicPr>
          <p:cNvPr id="15" name="Rám C">
            <a:extLst>
              <a:ext uri="{FF2B5EF4-FFF2-40B4-BE49-F238E27FC236}">
                <a16:creationId xmlns:a16="http://schemas.microsoft.com/office/drawing/2014/main" id="{C5613E0E-4C23-F4FB-268C-1476045A8A3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542"/>
            <a:ext cx="7429500" cy="8572500"/>
          </a:xfrm>
          <a:prstGeom prst="rect">
            <a:avLst/>
          </a:prstGeom>
        </p:spPr>
      </p:pic>
      <p:sp>
        <p:nvSpPr>
          <p:cNvPr id="16" name="Autor C">
            <a:extLst>
              <a:ext uri="{FF2B5EF4-FFF2-40B4-BE49-F238E27FC236}">
                <a16:creationId xmlns:a16="http://schemas.microsoft.com/office/drawing/2014/main" id="{F5A36232-4FF0-EE1E-480B-CE5747A439B9}"/>
              </a:ext>
            </a:extLst>
          </p:cNvPr>
          <p:cNvSpPr/>
          <p:nvPr/>
        </p:nvSpPr>
        <p:spPr>
          <a:xfrm>
            <a:off x="2526654" y="7845458"/>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pic>
        <p:nvPicPr>
          <p:cNvPr id="17" name="Foto D">
            <a:extLst>
              <a:ext uri="{FF2B5EF4-FFF2-40B4-BE49-F238E27FC236}">
                <a16:creationId xmlns:a16="http://schemas.microsoft.com/office/drawing/2014/main" id="{6BBF628A-FA25-4411-6E0A-27761C50D68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809343" y="-2542"/>
            <a:ext cx="7427296" cy="8569958"/>
          </a:xfrm>
          <a:prstGeom prst="rect">
            <a:avLst/>
          </a:prstGeom>
        </p:spPr>
      </p:pic>
      <p:pic>
        <p:nvPicPr>
          <p:cNvPr id="18" name="Rám D">
            <a:extLst>
              <a:ext uri="{FF2B5EF4-FFF2-40B4-BE49-F238E27FC236}">
                <a16:creationId xmlns:a16="http://schemas.microsoft.com/office/drawing/2014/main" id="{D4C920FC-DDF7-AE2D-042F-35C65FFA72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2542"/>
            <a:ext cx="7429500" cy="8572500"/>
          </a:xfrm>
          <a:prstGeom prst="rect">
            <a:avLst/>
          </a:prstGeom>
        </p:spPr>
      </p:pic>
      <p:sp>
        <p:nvSpPr>
          <p:cNvPr id="19" name="Autor D">
            <a:extLst>
              <a:ext uri="{FF2B5EF4-FFF2-40B4-BE49-F238E27FC236}">
                <a16:creationId xmlns:a16="http://schemas.microsoft.com/office/drawing/2014/main" id="{76955B4E-127A-EAF1-9E0A-DC27F993BC84}"/>
              </a:ext>
            </a:extLst>
          </p:cNvPr>
          <p:cNvSpPr/>
          <p:nvPr/>
        </p:nvSpPr>
        <p:spPr>
          <a:xfrm>
            <a:off x="10337154" y="7845458"/>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1908519327"/>
      </p:ext>
    </p:extLst>
  </p:cSld>
  <p:clrMapOvr>
    <a:masterClrMapping/>
  </p:clrMapOvr>
  <mc:AlternateContent xmlns:mc="http://schemas.openxmlformats.org/markup-compatibility/2006" xmlns:p14="http://schemas.microsoft.com/office/powerpoint/2010/main">
    <mc:Choice Requires="p14">
      <p:transition spd="slow" p14:dur="2500" advClick="0" advTm="14000">
        <p:wedge/>
      </p:transition>
    </mc:Choice>
    <mc:Fallback xmlns="">
      <p:transition spd="slow" advClick="0"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2000" fill="hold"/>
                                        <p:tgtEl>
                                          <p:spTgt spid="10"/>
                                        </p:tgtEl>
                                        <p:attrNameLst>
                                          <p:attrName>ppt_x</p:attrName>
                                        </p:attrNameLst>
                                      </p:cBhvr>
                                      <p:tavLst>
                                        <p:tav tm="0">
                                          <p:val>
                                            <p:strVal val="1+#ppt_w/2"/>
                                          </p:val>
                                        </p:tav>
                                        <p:tav tm="100000">
                                          <p:val>
                                            <p:strVal val="#ppt_x"/>
                                          </p:val>
                                        </p:tav>
                                      </p:tavLst>
                                    </p:anim>
                                    <p:anim calcmode="lin" valueType="num">
                                      <p:cBhvr additive="base">
                                        <p:cTn id="16" dur="2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2000" fill="hold"/>
                                        <p:tgtEl>
                                          <p:spTgt spid="14"/>
                                        </p:tgtEl>
                                        <p:attrNameLst>
                                          <p:attrName>ppt_x</p:attrName>
                                        </p:attrNameLst>
                                      </p:cBhvr>
                                      <p:tavLst>
                                        <p:tav tm="0">
                                          <p:val>
                                            <p:strVal val="1+#ppt_w/2"/>
                                          </p:val>
                                        </p:tav>
                                        <p:tav tm="100000">
                                          <p:val>
                                            <p:strVal val="#ppt_x"/>
                                          </p:val>
                                        </p:tav>
                                      </p:tavLst>
                                    </p:anim>
                                    <p:anim calcmode="lin" valueType="num">
                                      <p:cBhvr additive="base">
                                        <p:cTn id="20" dur="2000" fill="hold"/>
                                        <p:tgtEl>
                                          <p:spTgt spid="14"/>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1500"/>
                                        <p:tgtEl>
                                          <p:spTgt spid="12"/>
                                        </p:tgtEl>
                                      </p:cBhvr>
                                    </p:animEffect>
                                    <p:set>
                                      <p:cBhvr>
                                        <p:cTn id="29" dur="1" fill="hold">
                                          <p:stCondLst>
                                            <p:cond delay="1499"/>
                                          </p:stCondLst>
                                        </p:cTn>
                                        <p:tgtEl>
                                          <p:spTgt spid="12"/>
                                        </p:tgtEl>
                                        <p:attrNameLst>
                                          <p:attrName>style.visibility</p:attrName>
                                        </p:attrNameLst>
                                      </p:cBhvr>
                                      <p:to>
                                        <p:strVal val="hidden"/>
                                      </p:to>
                                    </p:set>
                                  </p:childTnLst>
                                </p:cTn>
                              </p:par>
                              <p:par>
                                <p:cTn id="30" presetID="10" presetClass="entr" presetSubtype="0" fill="hold" grpId="0" nodeType="withEffect">
                                  <p:stCondLst>
                                    <p:cond delay="1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10" presetClass="entr" presetSubtype="0" fill="hold" grpId="0" nodeType="withEffect">
                                  <p:stCondLst>
                                    <p:cond delay="150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500"/>
                                        <p:tgtEl>
                                          <p:spTgt spid="11"/>
                                        </p:tgtEl>
                                      </p:cBhvr>
                                    </p:animEffect>
                                  </p:childTnLst>
                                </p:cTn>
                              </p:par>
                              <p:par>
                                <p:cTn id="36" presetID="2" presetClass="entr" presetSubtype="8" fill="hold" nodeType="withEffect">
                                  <p:stCondLst>
                                    <p:cond delay="700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0-#ppt_w/2"/>
                                          </p:val>
                                        </p:tav>
                                        <p:tav tm="100000">
                                          <p:val>
                                            <p:strVal val="#ppt_x"/>
                                          </p:val>
                                        </p:tav>
                                      </p:tavLst>
                                    </p:anim>
                                    <p:anim calcmode="lin" valueType="num">
                                      <p:cBhvr additive="base">
                                        <p:cTn id="39" dur="2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700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2000" fill="hold"/>
                                        <p:tgtEl>
                                          <p:spTgt spid="15"/>
                                        </p:tgtEl>
                                        <p:attrNameLst>
                                          <p:attrName>ppt_x</p:attrName>
                                        </p:attrNameLst>
                                      </p:cBhvr>
                                      <p:tavLst>
                                        <p:tav tm="0">
                                          <p:val>
                                            <p:strVal val="0-#ppt_w/2"/>
                                          </p:val>
                                        </p:tav>
                                        <p:tav tm="100000">
                                          <p:val>
                                            <p:strVal val="#ppt_x"/>
                                          </p:val>
                                        </p:tav>
                                      </p:tavLst>
                                    </p:anim>
                                    <p:anim calcmode="lin" valueType="num">
                                      <p:cBhvr additive="base">
                                        <p:cTn id="43" dur="2000" fill="hold"/>
                                        <p:tgtEl>
                                          <p:spTgt spid="15"/>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700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2000" fill="hold"/>
                                        <p:tgtEl>
                                          <p:spTgt spid="17"/>
                                        </p:tgtEl>
                                        <p:attrNameLst>
                                          <p:attrName>ppt_x</p:attrName>
                                        </p:attrNameLst>
                                      </p:cBhvr>
                                      <p:tavLst>
                                        <p:tav tm="0">
                                          <p:val>
                                            <p:strVal val="1+#ppt_w/2"/>
                                          </p:val>
                                        </p:tav>
                                        <p:tav tm="100000">
                                          <p:val>
                                            <p:strVal val="#ppt_x"/>
                                          </p:val>
                                        </p:tav>
                                      </p:tavLst>
                                    </p:anim>
                                    <p:anim calcmode="lin" valueType="num">
                                      <p:cBhvr additive="base">
                                        <p:cTn id="47" dur="2000" fill="hold"/>
                                        <p:tgtEl>
                                          <p:spTgt spid="17"/>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700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2000" fill="hold"/>
                                        <p:tgtEl>
                                          <p:spTgt spid="18"/>
                                        </p:tgtEl>
                                        <p:attrNameLst>
                                          <p:attrName>ppt_x</p:attrName>
                                        </p:attrNameLst>
                                      </p:cBhvr>
                                      <p:tavLst>
                                        <p:tav tm="0">
                                          <p:val>
                                            <p:strVal val="1+#ppt_w/2"/>
                                          </p:val>
                                        </p:tav>
                                        <p:tav tm="100000">
                                          <p:val>
                                            <p:strVal val="#ppt_x"/>
                                          </p:val>
                                        </p:tav>
                                      </p:tavLst>
                                    </p:anim>
                                    <p:anim calcmode="lin" valueType="num">
                                      <p:cBhvr additive="base">
                                        <p:cTn id="51" dur="2000" fill="hold"/>
                                        <p:tgtEl>
                                          <p:spTgt spid="18"/>
                                        </p:tgtEl>
                                        <p:attrNameLst>
                                          <p:attrName>ppt_y</p:attrName>
                                        </p:attrNameLst>
                                      </p:cBhvr>
                                      <p:tavLst>
                                        <p:tav tm="0">
                                          <p:val>
                                            <p:strVal val="#ppt_y"/>
                                          </p:val>
                                        </p:tav>
                                        <p:tav tm="100000">
                                          <p:val>
                                            <p:strVal val="#ppt_y"/>
                                          </p:val>
                                        </p:tav>
                                      </p:tavLst>
                                    </p:anim>
                                  </p:childTnLst>
                                </p:cTn>
                              </p:par>
                              <p:par>
                                <p:cTn id="52" presetID="10" presetClass="entr" presetSubtype="0" fill="hold" grpId="0" nodeType="withEffect">
                                  <p:stCondLst>
                                    <p:cond delay="850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1500"/>
                                        <p:tgtEl>
                                          <p:spTgt spid="16"/>
                                        </p:tgtEl>
                                      </p:cBhvr>
                                    </p:animEffect>
                                  </p:childTnLst>
                                </p:cTn>
                              </p:par>
                              <p:par>
                                <p:cTn id="55" presetID="10" presetClass="entr" presetSubtype="0" fill="hold" grpId="0" nodeType="withEffect">
                                  <p:stCondLst>
                                    <p:cond delay="850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1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6" grpId="0" animBg="1"/>
      <p:bldP spid="11" grpId="0" animBg="1"/>
      <p:bldP spid="16" grpId="0" animBg="1"/>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411270393"/>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78113062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08274500"/>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3610388271"/>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65331287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047511942"/>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91004564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9" name="Dennis">
            <a:extLst>
              <a:ext uri="{FF2B5EF4-FFF2-40B4-BE49-F238E27FC236}">
                <a16:creationId xmlns:a16="http://schemas.microsoft.com/office/drawing/2014/main" id="{E90E7CEE-969E-14B7-07AE-68205D7A7BC3}"/>
              </a:ext>
            </a:extLst>
          </p:cNvPr>
          <p:cNvSpPr/>
          <p:nvPr/>
        </p:nvSpPr>
        <p:spPr>
          <a:xfrm>
            <a:off x="6573626" y="7848000"/>
            <a:ext cx="2088232"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Dennis Jarvis</a:t>
            </a:r>
          </a:p>
        </p:txBody>
      </p:sp>
    </p:spTree>
    <p:extLst>
      <p:ext uri="{BB962C8B-B14F-4D97-AF65-F5344CB8AC3E}">
        <p14:creationId xmlns:p14="http://schemas.microsoft.com/office/powerpoint/2010/main" val="3313616312"/>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1718569724"/>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83D4E804-A320-5089-3274-7BD20580C91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11" name="Rám 0">
            <a:extLst>
              <a:ext uri="{FF2B5EF4-FFF2-40B4-BE49-F238E27FC236}">
                <a16:creationId xmlns:a16="http://schemas.microsoft.com/office/drawing/2014/main" id="{49530D4D-6F26-CA29-F2B1-50202D92DD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2" name="Autor 0">
            <a:extLst>
              <a:ext uri="{FF2B5EF4-FFF2-40B4-BE49-F238E27FC236}">
                <a16:creationId xmlns:a16="http://schemas.microsoft.com/office/drawing/2014/main" id="{49032D3B-11F2-AE3C-E36D-3023A9A83B32}"/>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pic>
        <p:nvPicPr>
          <p:cNvPr id="4" name="Foto A">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 y="0"/>
            <a:ext cx="7425235" cy="8569958"/>
          </a:xfrm>
          <a:prstGeom prst="rect">
            <a:avLst/>
          </a:prstGeom>
        </p:spPr>
      </p:pic>
      <p:pic>
        <p:nvPicPr>
          <p:cNvPr id="3" name="Rám A">
            <a:extLst>
              <a:ext uri="{FF2B5EF4-FFF2-40B4-BE49-F238E27FC236}">
                <a16:creationId xmlns:a16="http://schemas.microsoft.com/office/drawing/2014/main" id="{CEE945A2-CF2B-489B-6A59-F0585A8F7A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9" name="Autor A">
            <a:extLst>
              <a:ext uri="{FF2B5EF4-FFF2-40B4-BE49-F238E27FC236}">
                <a16:creationId xmlns:a16="http://schemas.microsoft.com/office/drawing/2014/main" id="{E90E7CEE-969E-14B7-07AE-68205D7A7BC3}"/>
              </a:ext>
            </a:extLst>
          </p:cNvPr>
          <p:cNvSpPr/>
          <p:nvPr/>
        </p:nvSpPr>
        <p:spPr>
          <a:xfrm>
            <a:off x="2668376" y="7848000"/>
            <a:ext cx="2088232"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Dennis Jarvis</a:t>
            </a:r>
          </a:p>
        </p:txBody>
      </p:sp>
      <p:pic>
        <p:nvPicPr>
          <p:cNvPr id="10" name="Foto B">
            <a:extLst>
              <a:ext uri="{FF2B5EF4-FFF2-40B4-BE49-F238E27FC236}">
                <a16:creationId xmlns:a16="http://schemas.microsoft.com/office/drawing/2014/main" id="{C663C88A-8BD0-5D28-F99E-0B3A99BCCF9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9343" y="0"/>
            <a:ext cx="7427296" cy="8569958"/>
          </a:xfrm>
          <a:prstGeom prst="rect">
            <a:avLst/>
          </a:prstGeom>
        </p:spPr>
      </p:pic>
      <p:pic>
        <p:nvPicPr>
          <p:cNvPr id="14" name="Rám B">
            <a:extLst>
              <a:ext uri="{FF2B5EF4-FFF2-40B4-BE49-F238E27FC236}">
                <a16:creationId xmlns:a16="http://schemas.microsoft.com/office/drawing/2014/main" id="{23C24BC8-3838-EAA7-1EFD-0619ECC0BB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13" name="Autor B">
            <a:extLst>
              <a:ext uri="{FF2B5EF4-FFF2-40B4-BE49-F238E27FC236}">
                <a16:creationId xmlns:a16="http://schemas.microsoft.com/office/drawing/2014/main" id="{E9A7EF42-6A67-0C9F-C944-C87259FB147E}"/>
              </a:ext>
            </a:extLst>
          </p:cNvPr>
          <p:cNvSpPr/>
          <p:nvPr/>
        </p:nvSpPr>
        <p:spPr>
          <a:xfrm>
            <a:off x="10478876" y="7848000"/>
            <a:ext cx="2088232"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Dennis Jarvis</a:t>
            </a:r>
          </a:p>
        </p:txBody>
      </p:sp>
    </p:spTree>
    <p:extLst>
      <p:ext uri="{BB962C8B-B14F-4D97-AF65-F5344CB8AC3E}">
        <p14:creationId xmlns:p14="http://schemas.microsoft.com/office/powerpoint/2010/main" val="2252449815"/>
      </p:ext>
    </p:extLst>
  </p:cSld>
  <p:clrMapOvr>
    <a:masterClrMapping/>
  </p:clrMapOvr>
  <mc:AlternateContent xmlns:mc="http://schemas.openxmlformats.org/markup-compatibility/2006" xmlns:p14="http://schemas.microsoft.com/office/powerpoint/2010/main">
    <mc:Choice Requires="p14">
      <p:transition spd="slow" p14:dur="2500" advClick="0" advTm="7000">
        <p:wedge/>
      </p:transition>
    </mc:Choice>
    <mc:Fallback xmlns="">
      <p:transition spd="slow" advClick="0" advTm="7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2000" fill="hold"/>
                                        <p:tgtEl>
                                          <p:spTgt spid="10"/>
                                        </p:tgtEl>
                                        <p:attrNameLst>
                                          <p:attrName>ppt_x</p:attrName>
                                        </p:attrNameLst>
                                      </p:cBhvr>
                                      <p:tavLst>
                                        <p:tav tm="0">
                                          <p:val>
                                            <p:strVal val="1+#ppt_w/2"/>
                                          </p:val>
                                        </p:tav>
                                        <p:tav tm="100000">
                                          <p:val>
                                            <p:strVal val="#ppt_x"/>
                                          </p:val>
                                        </p:tav>
                                      </p:tavLst>
                                    </p:anim>
                                    <p:anim calcmode="lin" valueType="num">
                                      <p:cBhvr additive="base">
                                        <p:cTn id="16" dur="2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2000" fill="hold"/>
                                        <p:tgtEl>
                                          <p:spTgt spid="14"/>
                                        </p:tgtEl>
                                        <p:attrNameLst>
                                          <p:attrName>ppt_x</p:attrName>
                                        </p:attrNameLst>
                                      </p:cBhvr>
                                      <p:tavLst>
                                        <p:tav tm="0">
                                          <p:val>
                                            <p:strVal val="1+#ppt_w/2"/>
                                          </p:val>
                                        </p:tav>
                                        <p:tav tm="100000">
                                          <p:val>
                                            <p:strVal val="#ppt_x"/>
                                          </p:val>
                                        </p:tav>
                                      </p:tavLst>
                                    </p:anim>
                                    <p:anim calcmode="lin" valueType="num">
                                      <p:cBhvr additive="base">
                                        <p:cTn id="20" dur="2000" fill="hold"/>
                                        <p:tgtEl>
                                          <p:spTgt spid="14"/>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0"/>
                                  </p:stCondLst>
                                  <p:childTnLst>
                                    <p:animEffect transition="out" filter="barn(inVertical)">
                                      <p:cBhvr>
                                        <p:cTn id="22" dur="2000"/>
                                        <p:tgtEl>
                                          <p:spTgt spid="11"/>
                                        </p:tgtEl>
                                      </p:cBhvr>
                                    </p:animEffect>
                                    <p:set>
                                      <p:cBhvr>
                                        <p:cTn id="23" dur="1" fill="hold">
                                          <p:stCondLst>
                                            <p:cond delay="1999"/>
                                          </p:stCondLst>
                                        </p:cTn>
                                        <p:tgtEl>
                                          <p:spTgt spid="11"/>
                                        </p:tgtEl>
                                        <p:attrNameLst>
                                          <p:attrName>style.visibility</p:attrName>
                                        </p:attrNameLst>
                                      </p:cBhvr>
                                      <p:to>
                                        <p:strVal val="hidden"/>
                                      </p:to>
                                    </p:set>
                                  </p:childTnLst>
                                </p:cTn>
                              </p:par>
                              <p:par>
                                <p:cTn id="24" presetID="16" presetClass="exit" presetSubtype="21" fill="hold" nodeType="withEffect">
                                  <p:stCondLst>
                                    <p:cond delay="0"/>
                                  </p:stCondLst>
                                  <p:childTnLst>
                                    <p:animEffect transition="out" filter="barn(in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1500"/>
                                        <p:tgtEl>
                                          <p:spTgt spid="12"/>
                                        </p:tgtEl>
                                      </p:cBhvr>
                                    </p:animEffect>
                                    <p:set>
                                      <p:cBhvr>
                                        <p:cTn id="29" dur="1" fill="hold">
                                          <p:stCondLst>
                                            <p:cond delay="1499"/>
                                          </p:stCondLst>
                                        </p:cTn>
                                        <p:tgtEl>
                                          <p:spTgt spid="12"/>
                                        </p:tgtEl>
                                        <p:attrNameLst>
                                          <p:attrName>style.visibility</p:attrName>
                                        </p:attrNameLst>
                                      </p:cBhvr>
                                      <p:to>
                                        <p:strVal val="hidden"/>
                                      </p:to>
                                    </p:set>
                                  </p:childTnLst>
                                </p:cTn>
                              </p:par>
                              <p:par>
                                <p:cTn id="30" presetID="10" presetClass="entr" presetSubtype="0" fill="hold" grpId="0" nodeType="withEffect">
                                  <p:stCondLst>
                                    <p:cond delay="15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500"/>
                                        <p:tgtEl>
                                          <p:spTgt spid="9"/>
                                        </p:tgtEl>
                                      </p:cBhvr>
                                    </p:animEffect>
                                  </p:childTnLst>
                                </p:cTn>
                              </p:par>
                              <p:par>
                                <p:cTn id="33" presetID="10" presetClass="entr" presetSubtype="0" fill="hold" grpId="0" nodeType="withEffect">
                                  <p:stCondLst>
                                    <p:cond delay="150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9" name="Dennis">
            <a:extLst>
              <a:ext uri="{FF2B5EF4-FFF2-40B4-BE49-F238E27FC236}">
                <a16:creationId xmlns:a16="http://schemas.microsoft.com/office/drawing/2014/main" id="{E90E7CEE-969E-14B7-07AE-68205D7A7BC3}"/>
              </a:ext>
            </a:extLst>
          </p:cNvPr>
          <p:cNvSpPr/>
          <p:nvPr/>
        </p:nvSpPr>
        <p:spPr>
          <a:xfrm>
            <a:off x="6573626" y="7848000"/>
            <a:ext cx="2088232"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Dennis Jarvis</a:t>
            </a:r>
          </a:p>
        </p:txBody>
      </p:sp>
    </p:spTree>
    <p:extLst>
      <p:ext uri="{BB962C8B-B14F-4D97-AF65-F5344CB8AC3E}">
        <p14:creationId xmlns:p14="http://schemas.microsoft.com/office/powerpoint/2010/main" val="185395570"/>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38860607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9" name="Dennis">
            <a:extLst>
              <a:ext uri="{FF2B5EF4-FFF2-40B4-BE49-F238E27FC236}">
                <a16:creationId xmlns:a16="http://schemas.microsoft.com/office/drawing/2014/main" id="{E90E7CEE-969E-14B7-07AE-68205D7A7BC3}"/>
              </a:ext>
            </a:extLst>
          </p:cNvPr>
          <p:cNvSpPr/>
          <p:nvPr/>
        </p:nvSpPr>
        <p:spPr>
          <a:xfrm>
            <a:off x="6573626" y="7848000"/>
            <a:ext cx="2088232"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Dennis Jarvis</a:t>
            </a:r>
          </a:p>
        </p:txBody>
      </p:sp>
    </p:spTree>
    <p:extLst>
      <p:ext uri="{BB962C8B-B14F-4D97-AF65-F5344CB8AC3E}">
        <p14:creationId xmlns:p14="http://schemas.microsoft.com/office/powerpoint/2010/main" val="3027401455"/>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B471319-4E85-83E1-5C6A-593079702E7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9" name="Rám 0">
            <a:extLst>
              <a:ext uri="{FF2B5EF4-FFF2-40B4-BE49-F238E27FC236}">
                <a16:creationId xmlns:a16="http://schemas.microsoft.com/office/drawing/2014/main" id="{11B22A52-BC58-3378-382E-2EE55C4F27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1" name="Autor 0">
            <a:extLst>
              <a:ext uri="{FF2B5EF4-FFF2-40B4-BE49-F238E27FC236}">
                <a16:creationId xmlns:a16="http://schemas.microsoft.com/office/drawing/2014/main" id="{E54FA99E-16DB-9E15-DA80-D88424B6B882}"/>
              </a:ext>
            </a:extLst>
          </p:cNvPr>
          <p:cNvSpPr/>
          <p:nvPr/>
        </p:nvSpPr>
        <p:spPr>
          <a:xfrm>
            <a:off x="6573626" y="7848000"/>
            <a:ext cx="2088232"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Dennis Jarvis</a:t>
            </a:r>
          </a:p>
        </p:txBody>
      </p:sp>
      <p:pic>
        <p:nvPicPr>
          <p:cNvPr id="4" name="Foto A">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57" y="0"/>
            <a:ext cx="7427296" cy="8569958"/>
          </a:xfrm>
          <a:prstGeom prst="rect">
            <a:avLst/>
          </a:prstGeom>
        </p:spPr>
      </p:pic>
      <p:pic>
        <p:nvPicPr>
          <p:cNvPr id="3" name="Rám A">
            <a:extLst>
              <a:ext uri="{FF2B5EF4-FFF2-40B4-BE49-F238E27FC236}">
                <a16:creationId xmlns:a16="http://schemas.microsoft.com/office/drawing/2014/main" id="{CEE945A2-CF2B-489B-6A59-F0585A8F7A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252665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pic>
        <p:nvPicPr>
          <p:cNvPr id="10" name="Foto B">
            <a:extLst>
              <a:ext uri="{FF2B5EF4-FFF2-40B4-BE49-F238E27FC236}">
                <a16:creationId xmlns:a16="http://schemas.microsoft.com/office/drawing/2014/main" id="{C663C88A-8BD0-5D28-F99E-0B3A99BCCF9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9343" y="0"/>
            <a:ext cx="7427296" cy="8569958"/>
          </a:xfrm>
          <a:prstGeom prst="rect">
            <a:avLst/>
          </a:prstGeom>
        </p:spPr>
      </p:pic>
      <p:pic>
        <p:nvPicPr>
          <p:cNvPr id="14" name="Rám B">
            <a:extLst>
              <a:ext uri="{FF2B5EF4-FFF2-40B4-BE49-F238E27FC236}">
                <a16:creationId xmlns:a16="http://schemas.microsoft.com/office/drawing/2014/main" id="{23C24BC8-3838-EAA7-1EFD-0619ECC0BB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13" name="Dennis">
            <a:extLst>
              <a:ext uri="{FF2B5EF4-FFF2-40B4-BE49-F238E27FC236}">
                <a16:creationId xmlns:a16="http://schemas.microsoft.com/office/drawing/2014/main" id="{E9A7EF42-6A67-0C9F-C944-C87259FB147E}"/>
              </a:ext>
            </a:extLst>
          </p:cNvPr>
          <p:cNvSpPr/>
          <p:nvPr/>
        </p:nvSpPr>
        <p:spPr>
          <a:xfrm>
            <a:off x="10478876" y="7848000"/>
            <a:ext cx="2088232"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Dennis Jarvis</a:t>
            </a:r>
          </a:p>
        </p:txBody>
      </p:sp>
    </p:spTree>
    <p:extLst>
      <p:ext uri="{BB962C8B-B14F-4D97-AF65-F5344CB8AC3E}">
        <p14:creationId xmlns:p14="http://schemas.microsoft.com/office/powerpoint/2010/main" val="1828171016"/>
      </p:ext>
    </p:extLst>
  </p:cSld>
  <p:clrMapOvr>
    <a:masterClrMapping/>
  </p:clrMapOvr>
  <mc:AlternateContent xmlns:mc="http://schemas.openxmlformats.org/markup-compatibility/2006" xmlns:p14="http://schemas.microsoft.com/office/powerpoint/2010/main">
    <mc:Choice Requires="p14">
      <p:transition spd="slow" p14:dur="2500" advClick="0" advTm="7000">
        <p:wedge/>
      </p:transition>
    </mc:Choice>
    <mc:Fallback xmlns="">
      <p:transition spd="slow" advClick="0" advTm="7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2000" fill="hold"/>
                                        <p:tgtEl>
                                          <p:spTgt spid="10"/>
                                        </p:tgtEl>
                                        <p:attrNameLst>
                                          <p:attrName>ppt_x</p:attrName>
                                        </p:attrNameLst>
                                      </p:cBhvr>
                                      <p:tavLst>
                                        <p:tav tm="0">
                                          <p:val>
                                            <p:strVal val="1+#ppt_w/2"/>
                                          </p:val>
                                        </p:tav>
                                        <p:tav tm="100000">
                                          <p:val>
                                            <p:strVal val="#ppt_x"/>
                                          </p:val>
                                        </p:tav>
                                      </p:tavLst>
                                    </p:anim>
                                    <p:anim calcmode="lin" valueType="num">
                                      <p:cBhvr additive="base">
                                        <p:cTn id="16" dur="2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2000" fill="hold"/>
                                        <p:tgtEl>
                                          <p:spTgt spid="14"/>
                                        </p:tgtEl>
                                        <p:attrNameLst>
                                          <p:attrName>ppt_x</p:attrName>
                                        </p:attrNameLst>
                                      </p:cBhvr>
                                      <p:tavLst>
                                        <p:tav tm="0">
                                          <p:val>
                                            <p:strVal val="1+#ppt_w/2"/>
                                          </p:val>
                                        </p:tav>
                                        <p:tav tm="100000">
                                          <p:val>
                                            <p:strVal val="#ppt_x"/>
                                          </p:val>
                                        </p:tav>
                                      </p:tavLst>
                                    </p:anim>
                                    <p:anim calcmode="lin" valueType="num">
                                      <p:cBhvr additive="base">
                                        <p:cTn id="20" dur="2000" fill="hold"/>
                                        <p:tgtEl>
                                          <p:spTgt spid="14"/>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1500"/>
                                        <p:tgtEl>
                                          <p:spTgt spid="11"/>
                                        </p:tgtEl>
                                      </p:cBhvr>
                                    </p:animEffect>
                                    <p:set>
                                      <p:cBhvr>
                                        <p:cTn id="29" dur="1" fill="hold">
                                          <p:stCondLst>
                                            <p:cond delay="1499"/>
                                          </p:stCondLst>
                                        </p:cTn>
                                        <p:tgtEl>
                                          <p:spTgt spid="11"/>
                                        </p:tgtEl>
                                        <p:attrNameLst>
                                          <p:attrName>style.visibility</p:attrName>
                                        </p:attrNameLst>
                                      </p:cBhvr>
                                      <p:to>
                                        <p:strVal val="hidden"/>
                                      </p:to>
                                    </p:set>
                                  </p:childTnLst>
                                </p:cTn>
                              </p:par>
                              <p:par>
                                <p:cTn id="30" presetID="10" presetClass="entr" presetSubtype="0" fill="hold" grpId="0" nodeType="withEffect">
                                  <p:stCondLst>
                                    <p:cond delay="1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10" presetClass="entr" presetSubtype="0" fill="hold" grpId="0" nodeType="withEffect">
                                  <p:stCondLst>
                                    <p:cond delay="150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1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276669236"/>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91381180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1053354848"/>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42218" y="684378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800000" y="554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800000" y="4968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800000" y="3600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400">
                <a:solidFill>
                  <a:prstClr val="black"/>
                </a:solidFill>
                <a:latin typeface="Nadianne" panose="03020902050305070206" pitchFamily="66" charset="0"/>
              </a:rPr>
              <a:t>Dennis Jarvis  (Canada)</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9" name="Fotografie 1">
            <a:extLst>
              <a:ext uri="{FF2B5EF4-FFF2-40B4-BE49-F238E27FC236}">
                <a16:creationId xmlns:a16="http://schemas.microsoft.com/office/drawing/2014/main" id="{8A943F77-9CAD-44CA-9947-0D7C2DE95600}"/>
              </a:ext>
            </a:extLst>
          </p:cNvPr>
          <p:cNvSpPr/>
          <p:nvPr/>
        </p:nvSpPr>
        <p:spPr>
          <a:xfrm>
            <a:off x="1800000" y="302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400">
                <a:solidFill>
                  <a:prstClr val="black"/>
                </a:solidFill>
                <a:latin typeface="Nadianne" panose="03020902050305070206" pitchFamily="66" charset="0"/>
              </a:rPr>
              <a:t>Damian Entwistle  (UK)</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6" name="Hudba">
            <a:extLst>
              <a:ext uri="{FF2B5EF4-FFF2-40B4-BE49-F238E27FC236}">
                <a16:creationId xmlns:a16="http://schemas.microsoft.com/office/drawing/2014/main" id="{39178D16-2F76-4235-9FD6-FFABA7B8268E}"/>
              </a:ext>
            </a:extLst>
          </p:cNvPr>
          <p:cNvSpPr/>
          <p:nvPr/>
        </p:nvSpPr>
        <p:spPr>
          <a:xfrm>
            <a:off x="1800000" y="2448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sk-SK" sz="2400">
                <a:solidFill>
                  <a:prstClr val="black"/>
                </a:solidFill>
                <a:latin typeface="Nadianne" panose="03020902050305070206" pitchFamily="66" charset="0"/>
              </a:rPr>
              <a:t>Alexandros Bazanis - Greek Traditional</a:t>
            </a:r>
            <a:endParaRPr kumimoji="0" lang="fr-FR"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20" name="Rok">
            <a:extLst>
              <a:ext uri="{FF2B5EF4-FFF2-40B4-BE49-F238E27FC236}">
                <a16:creationId xmlns:a16="http://schemas.microsoft.com/office/drawing/2014/main" id="{F5420CD4-49D3-4E47-88DA-F3C7894A893C}"/>
              </a:ext>
            </a:extLst>
          </p:cNvPr>
          <p:cNvSpPr/>
          <p:nvPr/>
        </p:nvSpPr>
        <p:spPr>
          <a:xfrm>
            <a:off x="12732568" y="532081"/>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2022</a:t>
            </a:r>
          </a:p>
        </p:txBody>
      </p:sp>
      <p:sp>
        <p:nvSpPr>
          <p:cNvPr id="12" name="Poďakovanie">
            <a:extLst>
              <a:ext uri="{FF2B5EF4-FFF2-40B4-BE49-F238E27FC236}">
                <a16:creationId xmlns:a16="http://schemas.microsoft.com/office/drawing/2014/main" id="{2887FFE3-A799-40C7-824A-B17F2552B803}"/>
              </a:ext>
            </a:extLst>
          </p:cNvPr>
          <p:cNvSpPr/>
          <p:nvPr/>
        </p:nvSpPr>
        <p:spPr>
          <a:xfrm>
            <a:off x="2754000" y="4344030"/>
            <a:ext cx="7812000" cy="360000"/>
          </a:xfrm>
          <a:prstGeom prst="chevron">
            <a:avLst>
              <a:gd name="adj" fmla="val 0"/>
            </a:avLst>
          </a:prstGeom>
          <a:gradFill flip="none" rotWithShape="1">
            <a:gsLst>
              <a:gs pos="99000">
                <a:schemeClr val="accent2">
                  <a:lumMod val="67000"/>
                </a:schemeClr>
              </a:gs>
              <a:gs pos="88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Thanks to all</a:t>
            </a:r>
            <a:r>
              <a:rPr kumimoji="0" lang="sk-SK"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en-US"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owners for the cooperation.</a:t>
            </a:r>
          </a:p>
        </p:txBody>
      </p:sp>
      <p:pic>
        <p:nvPicPr>
          <p:cNvPr id="10" name="Rám">
            <a:extLst>
              <a:ext uri="{FF2B5EF4-FFF2-40B4-BE49-F238E27FC236}">
                <a16:creationId xmlns:a16="http://schemas.microsoft.com/office/drawing/2014/main" id="{7EFE073F-9B6B-B711-D418-476D425ED8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46094306"/>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2000"/>
                                        <p:tgtEl>
                                          <p:spTgt spid="11"/>
                                        </p:tgtEl>
                                      </p:cBhvr>
                                    </p:animEffect>
                                  </p:childTnLst>
                                </p:cTn>
                              </p:par>
                            </p:childTnLst>
                          </p:cTn>
                        </p:par>
                        <p:par>
                          <p:cTn id="21" fill="hold">
                            <p:stCondLst>
                              <p:cond delay="55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500"/>
                                        <p:tgtEl>
                                          <p:spTgt spid="12"/>
                                        </p:tgtEl>
                                      </p:cBhvr>
                                    </p:animEffect>
                                    <p:anim calcmode="lin" valueType="num">
                                      <p:cBhvr>
                                        <p:cTn id="25" dur="1500" fill="hold"/>
                                        <p:tgtEl>
                                          <p:spTgt spid="12"/>
                                        </p:tgtEl>
                                        <p:attrNameLst>
                                          <p:attrName>ppt_x</p:attrName>
                                        </p:attrNameLst>
                                      </p:cBhvr>
                                      <p:tavLst>
                                        <p:tav tm="0">
                                          <p:val>
                                            <p:strVal val="#ppt_x"/>
                                          </p:val>
                                        </p:tav>
                                        <p:tav tm="100000">
                                          <p:val>
                                            <p:strVal val="#ppt_x"/>
                                          </p:val>
                                        </p:tav>
                                      </p:tavLst>
                                    </p:anim>
                                    <p:anim calcmode="lin" valueType="num">
                                      <p:cBhvr>
                                        <p:cTn id="26" dur="15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7000"/>
                            </p:stCondLst>
                            <p:childTnLst>
                              <p:par>
                                <p:cTn id="28" presetID="22" presetClass="entr" presetSubtype="8"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2000"/>
                                        <p:tgtEl>
                                          <p:spTgt spid="21"/>
                                        </p:tgtEl>
                                      </p:cBhvr>
                                    </p:animEffect>
                                  </p:childTnLst>
                                </p:cTn>
                              </p:par>
                              <p:par>
                                <p:cTn id="31" presetID="22" presetClass="entr" presetSubtype="8" fill="hold" grpId="0" nodeType="withEffect">
                                  <p:stCondLst>
                                    <p:cond delay="125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2000"/>
                                        <p:tgtEl>
                                          <p:spTgt spid="24"/>
                                        </p:tgtEl>
                                      </p:cBhvr>
                                    </p:animEffect>
                                  </p:childTnLst>
                                </p:cTn>
                              </p:par>
                            </p:childTnLst>
                          </p:cTn>
                        </p:par>
                        <p:par>
                          <p:cTn id="34" fill="hold">
                            <p:stCondLst>
                              <p:cond delay="10250"/>
                            </p:stCondLst>
                            <p:childTnLst>
                              <p:par>
                                <p:cTn id="35" presetID="10" presetClass="entr" presetSubtype="0" fill="hold" nodeType="afterEffect">
                                  <p:stCondLst>
                                    <p:cond delay="50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6" grpId="0" animBg="1"/>
      <p:bldP spid="20" grpId="0" animBg="1"/>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355305" y="5798419"/>
            <a:ext cx="10092953" cy="830997"/>
          </a:xfrm>
          <a:prstGeom prst="rect">
            <a:avLst/>
          </a:prstGeom>
          <a:noFill/>
        </p:spPr>
        <p:txBody>
          <a:bodyPr wrap="square">
            <a:spAutoFit/>
          </a:bodyPr>
          <a:lstStyle/>
          <a:p>
            <a:pPr algn="ctr" defTabSz="1360628">
              <a:defRPr/>
            </a:pPr>
            <a:r>
              <a:rPr lang="en-US" sz="4800" b="1" i="1"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latin typeface="Nadianne" panose="03020902050305070206" pitchFamily="66" charset="0"/>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70788" y="6695614"/>
            <a:ext cx="1710725" cy="1015663"/>
          </a:xfrm>
          <a:prstGeom prst="rect">
            <a:avLst/>
          </a:prstGeom>
          <a:noFill/>
        </p:spPr>
        <p:txBody>
          <a:bodyPr wrap="none" rtlCol="0">
            <a:spAutoFit/>
          </a:bodyPr>
          <a:lstStyle/>
          <a:p>
            <a:pPr algn="r" defTabSz="1360628">
              <a:defRPr/>
            </a:pPr>
            <a:r>
              <a:rPr lang="sk-SK" sz="6000" b="1" dirty="0" err="1">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rPr>
              <a:t>Steve</a:t>
            </a:r>
            <a:endParaRPr lang="sk-SK" sz="6000" b="1" dirty="0">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endParaRPr>
          </a:p>
        </p:txBody>
      </p:sp>
      <p:sp>
        <p:nvSpPr>
          <p:cNvPr id="8" name="Video">
            <a:hlinkClick r:id="rId4"/>
            <a:extLst>
              <a:ext uri="{FF2B5EF4-FFF2-40B4-BE49-F238E27FC236}">
                <a16:creationId xmlns:a16="http://schemas.microsoft.com/office/drawing/2014/main" id="{83643BC5-C6AF-4157-BAEA-095F9A8D059D}"/>
              </a:ext>
            </a:extLst>
          </p:cNvPr>
          <p:cNvSpPr/>
          <p:nvPr/>
        </p:nvSpPr>
        <p:spPr>
          <a:xfrm>
            <a:off x="6755904" y="379732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sk-SK" b="1" i="1">
                <a:solidFill>
                  <a:prstClr val="black"/>
                </a:solidFill>
                <a:latin typeface="Arial" panose="020B0604020202020204" pitchFamily="34" charset="0"/>
                <a:cs typeface="Arial" panose="020B0604020202020204" pitchFamily="34" charset="0"/>
              </a:rPr>
              <a:t>CLICK for my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249" y="1754315"/>
            <a:ext cx="3830108" cy="2039533"/>
          </a:xfrm>
          <a:prstGeom prst="rect">
            <a:avLst/>
          </a:prstGeom>
        </p:spPr>
      </p:pic>
      <p:sp>
        <p:nvSpPr>
          <p:cNvPr id="9" name="Mail">
            <a:hlinkClick r:id="rId6"/>
            <a:extLst>
              <a:ext uri="{FF2B5EF4-FFF2-40B4-BE49-F238E27FC236}">
                <a16:creationId xmlns:a16="http://schemas.microsoft.com/office/drawing/2014/main" id="{898DB147-36EB-43D7-BE9F-CE1D4B768BAF}"/>
              </a:ext>
            </a:extLst>
          </p:cNvPr>
          <p:cNvSpPr txBox="1"/>
          <p:nvPr/>
        </p:nvSpPr>
        <p:spPr>
          <a:xfrm>
            <a:off x="2743046" y="924126"/>
            <a:ext cx="3528393" cy="984885"/>
          </a:xfrm>
          <a:prstGeom prst="rect">
            <a:avLst/>
          </a:prstGeom>
          <a:solidFill>
            <a:schemeClr val="tx1"/>
          </a:solidFill>
        </p:spPr>
        <p:txBody>
          <a:bodyPr wrap="square" rtlCol="0">
            <a:spAutoFit/>
          </a:bodyPr>
          <a:lstStyle/>
          <a:p>
            <a:pPr algn="ctr">
              <a:defRPr/>
            </a:pPr>
            <a:r>
              <a:rPr lang="sk-SK" sz="2000" b="1" i="1">
                <a:solidFill>
                  <a:srgbClr val="FF0000"/>
                </a:solidFill>
                <a:latin typeface="Arial" panose="020B0604020202020204" pitchFamily="34" charset="0"/>
                <a:cs typeface="Arial" panose="020B0604020202020204" pitchFamily="34" charset="0"/>
              </a:rPr>
              <a:t>Welcome in all languages</a:t>
            </a:r>
            <a:r>
              <a:rPr lang="sk-SK" sz="2400">
                <a:solidFill>
                  <a:srgbClr val="FF0000"/>
                </a:solidFill>
                <a:latin typeface="Arial" panose="020B0604020202020204" pitchFamily="34" charset="0"/>
                <a:cs typeface="Arial" panose="020B0604020202020204" pitchFamily="34" charset="0"/>
              </a:rPr>
              <a:t>!</a:t>
            </a:r>
          </a:p>
          <a:p>
            <a:pPr algn="ctr">
              <a:defRPr/>
            </a:pPr>
            <a:r>
              <a:rPr lang="sk-SK" b="1" i="1">
                <a:solidFill>
                  <a:prstClr val="white">
                    <a:lumMod val="95000"/>
                  </a:prstClr>
                </a:solidFill>
                <a:latin typeface="Arial" panose="020B0604020202020204" pitchFamily="34" charset="0"/>
                <a:cs typeface="Arial" panose="020B0604020202020204" pitchFamily="34" charset="0"/>
              </a:rPr>
              <a:t>I can translate your mails!</a:t>
            </a:r>
          </a:p>
          <a:p>
            <a:pPr algn="ctr">
              <a:defRPr/>
            </a:pPr>
            <a:r>
              <a:rPr lang="sk-SK" sz="1600">
                <a:solidFill>
                  <a:srgbClr val="FFFF00"/>
                </a:solidFill>
                <a:latin typeface="Arial" panose="020B0604020202020204" pitchFamily="34" charset="0"/>
                <a:cs typeface="Arial" panose="020B0604020202020204" pitchFamily="34" charset="0"/>
              </a:rPr>
              <a:t>pista2011@gmail.com</a:t>
            </a:r>
          </a:p>
        </p:txBody>
      </p:sp>
      <p:sp>
        <p:nvSpPr>
          <p:cNvPr id="10" name="Video">
            <a:hlinkClick r:id="rId7"/>
            <a:extLst>
              <a:ext uri="{FF2B5EF4-FFF2-40B4-BE49-F238E27FC236}">
                <a16:creationId xmlns:a16="http://schemas.microsoft.com/office/drawing/2014/main" id="{40CD13C0-64E3-4F29-8EF7-2A884747AC43}"/>
              </a:ext>
            </a:extLst>
          </p:cNvPr>
          <p:cNvSpPr/>
          <p:nvPr/>
        </p:nvSpPr>
        <p:spPr>
          <a:xfrm>
            <a:off x="9816646" y="379732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sk-SK" b="1" i="1">
                <a:solidFill>
                  <a:prstClr val="black"/>
                </a:solidFill>
                <a:latin typeface="Arial" panose="020B0604020202020204" pitchFamily="34" charset="0"/>
                <a:cs typeface="Arial" panose="020B0604020202020204" pitchFamily="34" charset="0"/>
              </a:rPr>
              <a:t>CLICK for my PPSX</a:t>
            </a:r>
          </a:p>
        </p:txBody>
      </p:sp>
    </p:spTree>
    <p:extLst>
      <p:ext uri="{BB962C8B-B14F-4D97-AF65-F5344CB8AC3E}">
        <p14:creationId xmlns:p14="http://schemas.microsoft.com/office/powerpoint/2010/main" val="399631573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par>
                          <p:cTn id="29" fill="hold">
                            <p:stCondLst>
                              <p:cond delay="11201"/>
                            </p:stCondLst>
                            <p:childTnLst>
                              <p:par>
                                <p:cTn id="30" presetID="10" presetClass="entr" presetSubtype="0" fill="hold" grpId="0" nodeType="after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P spid="10" grpId="0" animBg="1"/>
    </p:bldLst>
  </p:timing>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4">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802</Words>
  <Application>Microsoft Office PowerPoint</Application>
  <PresentationFormat>Vlastná</PresentationFormat>
  <Paragraphs>83</Paragraphs>
  <Slides>49</Slides>
  <Notes>2</Notes>
  <HiddenSlides>0</HiddenSlides>
  <MMClips>0</MMClips>
  <ScaleCrop>false</ScaleCrop>
  <HeadingPairs>
    <vt:vector size="6" baseType="variant">
      <vt:variant>
        <vt:lpstr>Použité písma</vt:lpstr>
      </vt:variant>
      <vt:variant>
        <vt:i4>6</vt:i4>
      </vt:variant>
      <vt:variant>
        <vt:lpstr>Motív</vt:lpstr>
      </vt:variant>
      <vt:variant>
        <vt:i4>5</vt:i4>
      </vt:variant>
      <vt:variant>
        <vt:lpstr>Nadpisy snímok</vt:lpstr>
      </vt:variant>
      <vt:variant>
        <vt:i4>49</vt:i4>
      </vt:variant>
    </vt:vector>
  </HeadingPairs>
  <TitlesOfParts>
    <vt:vector size="60" baseType="lpstr">
      <vt:lpstr>Tekton Pro</vt:lpstr>
      <vt:lpstr>ContusTEEMed</vt:lpstr>
      <vt:lpstr>Shogun</vt:lpstr>
      <vt:lpstr>Arial</vt:lpstr>
      <vt:lpstr>Nadianne</vt:lpstr>
      <vt:lpstr>Artistik</vt:lpstr>
      <vt:lpstr>3_Motív Office</vt:lpstr>
      <vt:lpstr>1_Motív balíka Office</vt:lpstr>
      <vt:lpstr>5_Motív Office</vt:lpstr>
      <vt:lpstr>4_Motív balíka Office</vt:lpstr>
      <vt:lpstr>5_Motív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2022-05-08T13:11:13Z</dcterms:modified>
</cp:coreProperties>
</file>