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744" r:id="rId3"/>
    <p:sldMasterId id="2147483804" r:id="rId4"/>
    <p:sldMasterId id="2147483828" r:id="rId5"/>
    <p:sldMasterId id="2147483852" r:id="rId6"/>
  </p:sldMasterIdLst>
  <p:sldIdLst>
    <p:sldId id="258" r:id="rId7"/>
    <p:sldId id="480" r:id="rId8"/>
    <p:sldId id="481" r:id="rId9"/>
    <p:sldId id="1267" r:id="rId10"/>
    <p:sldId id="1451" r:id="rId11"/>
    <p:sldId id="1518" r:id="rId12"/>
    <p:sldId id="1466" r:id="rId13"/>
    <p:sldId id="1480" r:id="rId14"/>
    <p:sldId id="1467" r:id="rId15"/>
    <p:sldId id="1512" r:id="rId16"/>
    <p:sldId id="1472" r:id="rId17"/>
    <p:sldId id="1487" r:id="rId18"/>
    <p:sldId id="1464" r:id="rId19"/>
    <p:sldId id="1465" r:id="rId20"/>
    <p:sldId id="1500" r:id="rId21"/>
    <p:sldId id="1491" r:id="rId22"/>
    <p:sldId id="1494" r:id="rId23"/>
    <p:sldId id="1490" r:id="rId24"/>
    <p:sldId id="1504" r:id="rId25"/>
    <p:sldId id="1489" r:id="rId26"/>
    <p:sldId id="1495" r:id="rId27"/>
    <p:sldId id="1496" r:id="rId28"/>
    <p:sldId id="1505" r:id="rId29"/>
    <p:sldId id="1503" r:id="rId30"/>
    <p:sldId id="1476" r:id="rId31"/>
    <p:sldId id="1448" r:id="rId32"/>
    <p:sldId id="1473" r:id="rId33"/>
    <p:sldId id="1461" r:id="rId34"/>
    <p:sldId id="1483" r:id="rId35"/>
    <p:sldId id="1484" r:id="rId36"/>
    <p:sldId id="1486" r:id="rId37"/>
    <p:sldId id="1488" r:id="rId38"/>
    <p:sldId id="1498" r:id="rId39"/>
    <p:sldId id="1499" r:id="rId40"/>
    <p:sldId id="1506" r:id="rId41"/>
    <p:sldId id="1508" r:id="rId42"/>
    <p:sldId id="1522" r:id="rId43"/>
    <p:sldId id="1517" r:id="rId44"/>
    <p:sldId id="1449" r:id="rId45"/>
    <p:sldId id="1450" r:id="rId46"/>
  </p:sldIdLst>
  <p:sldSz cx="15240000" cy="8572500"/>
  <p:notesSz cx="6858000" cy="9144000"/>
  <p:embeddedFontLst>
    <p:embeddedFont>
      <p:font typeface="Artistik" panose="04040505050F02020602" pitchFamily="82" charset="0"/>
      <p:regular r:id="rId47"/>
    </p:embeddedFont>
    <p:embeddedFont>
      <p:font typeface="Balloon XBd BT" panose="03060902030402060201" pitchFamily="66" charset="0"/>
      <p:regular r:id="rId48"/>
    </p:embeddedFont>
    <p:embeddedFont>
      <p:font typeface="Calibri" panose="020F0502020204030204" pitchFamily="34" charset="0"/>
      <p:regular r:id="rId49"/>
      <p:bold r:id="rId50"/>
      <p:italic r:id="rId51"/>
      <p:boldItalic r:id="rId52"/>
    </p:embeddedFont>
    <p:embeddedFont>
      <p:font typeface="Calibri Light" panose="020F0302020204030204" pitchFamily="34" charset="0"/>
      <p:regular r:id="rId53"/>
      <p:italic r:id="rId54"/>
    </p:embeddedFont>
    <p:embeddedFont>
      <p:font typeface="Cancun" panose="020B0604020202020204"/>
      <p:regular r:id="rId55"/>
    </p:embeddedFont>
    <p:embeddedFont>
      <p:font typeface="ContuTEEMed" pitchFamily="2" charset="0"/>
      <p:regular r:id="rId56"/>
    </p:embeddedFont>
    <p:embeddedFont>
      <p:font typeface="Merlin CE" pitchFamily="2" charset="0"/>
      <p:regular r:id="rId57"/>
    </p:embeddedFont>
    <p:embeddedFont>
      <p:font typeface="Nadianne" panose="03020902050305070206" pitchFamily="66" charset="0"/>
      <p:bold r:id="rId58"/>
    </p:embeddedFont>
    <p:embeddedFont>
      <p:font typeface="Shogun CE" pitchFamily="2" charset="0"/>
      <p:regular r:id="rId59"/>
    </p:embeddedFont>
    <p:embeddedFont>
      <p:font typeface="Tekton Pro" panose="020F0403020208020904" pitchFamily="34" charset="-18"/>
      <p:regular r:id="rId60"/>
      <p:bold r:id="rId61"/>
      <p:italic r:id="rId62"/>
      <p:boldItalic r:id="rId6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BIHyrVj1gRk8kCNqMjw6Q==" hashData="Vx/gIQQnWzfsrhgWHvd4VxCL/6in+X0L2Czg+UoA59Cm/XWhTFH3k5elOZawz55rQhzuSIvvZzVGyQ0XUjcrh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422"/>
    <a:srgbClr val="58EE54"/>
    <a:srgbClr val="06801D"/>
    <a:srgbClr val="5BF779"/>
    <a:srgbClr val="006428"/>
    <a:srgbClr val="00923B"/>
    <a:srgbClr val="05C855"/>
    <a:srgbClr val="33C511"/>
    <a:srgbClr val="00D657"/>
    <a:srgbClr val="00E25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293" autoAdjust="0"/>
    <p:restoredTop sz="94660"/>
  </p:normalViewPr>
  <p:slideViewPr>
    <p:cSldViewPr>
      <p:cViewPr varScale="1">
        <p:scale>
          <a:sx n="74" d="100"/>
          <a:sy n="74" d="100"/>
        </p:scale>
        <p:origin x="102" y="450"/>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schemas.openxmlformats.org/officeDocument/2006/relationships/font" Target="fonts/font17.fntdata"/><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7.fntdata"/><Relationship Id="rId58" Type="http://schemas.openxmlformats.org/officeDocument/2006/relationships/font" Target="fonts/font12.fntdata"/><Relationship Id="rId66"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3.fntdata"/><Relationship Id="rId57" Type="http://schemas.openxmlformats.org/officeDocument/2006/relationships/font" Target="fonts/font11.fntdata"/><Relationship Id="rId61" Type="http://schemas.openxmlformats.org/officeDocument/2006/relationships/font" Target="fonts/font15.fnt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font" Target="fonts/font6.fntdata"/><Relationship Id="rId60" Type="http://schemas.openxmlformats.org/officeDocument/2006/relationships/font" Target="fonts/font14.fntdata"/><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font" Target="fonts/font5.fntdata"/><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13.fntdata"/><Relationship Id="rId67"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8.fntdata"/><Relationship Id="rId62" Type="http://schemas.openxmlformats.org/officeDocument/2006/relationships/font" Target="fonts/font1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9. 6. 2021</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9. 6. 2021</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9. 6. 2021</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9. 6. 2021</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9. 6. 2021</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9. 6. 2021</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9. 6. 2021</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9. 6. 2021</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9. 6. 2021</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9. 6. 2021</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9. 6. 2021</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80368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02269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79231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0031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9. 6. 2021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20698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9. 6. 2021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79236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9. 6. 2021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417156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6602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3568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706909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0485811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448289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854071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149382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055045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9. 6. 2021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89713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9. 6. 2021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65661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9. 6. 2021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768929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85418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8848519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374813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986602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9. 6. 2021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9. 6. 2021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9. 6. 2021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186147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42525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147669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7959257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9. 6. 2021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9944191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9. 6. 2021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7327195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9. 6. 2021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5773095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713068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1315867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798617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8394832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6462069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4012026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2008301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02589689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9. 6. 2021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8260625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9. 6. 2021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3152320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9. 6. 2021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5159439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2683444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9. 6. 2021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3623487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0109497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9. 6. 2021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92745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9. 6. 2021</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9. 6. 2021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95283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9. 6. 2021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6072170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9. 6. 2021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9. 6. 2021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966009560"/>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9. 6. 2021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2019486685"/>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4.xml"/><Relationship Id="rId6" Type="http://schemas.openxmlformats.org/officeDocument/2006/relationships/image" Target="../media/image13.png"/><Relationship Id="rId5" Type="http://schemas.openxmlformats.org/officeDocument/2006/relationships/image" Target="../media/image5.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0.jp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1.jp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6.jpg"/><Relationship Id="rId2" Type="http://schemas.openxmlformats.org/officeDocument/2006/relationships/image" Target="../media/image32.jp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35.jpg"/><Relationship Id="rId4" Type="http://schemas.openxmlformats.org/officeDocument/2006/relationships/image" Target="../media/image34.jp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8.jp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jp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jp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1.jp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2.jp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3.jp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4.jp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5.jp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49.jpg"/><Relationship Id="rId2" Type="http://schemas.openxmlformats.org/officeDocument/2006/relationships/image" Target="../media/image46.jp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48.jpg"/><Relationship Id="rId4" Type="http://schemas.openxmlformats.org/officeDocument/2006/relationships/image" Target="../media/image47.jp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0.jp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40.xml.rels><?xml version="1.0" encoding="UTF-8" standalone="yes"?>
<Relationships xmlns="http://schemas.openxmlformats.org/package/2006/relationships"><Relationship Id="rId3" Type="http://schemas.openxmlformats.org/officeDocument/2006/relationships/hyperlink" Target="https://www.youtube.com/channel/UC4x4T-5Itm_FsR07hKJYstA/videos" TargetMode="External"/><Relationship Id="rId2" Type="http://schemas.openxmlformats.org/officeDocument/2006/relationships/image" Target="../media/image52.png"/><Relationship Id="rId1" Type="http://schemas.openxmlformats.org/officeDocument/2006/relationships/slideLayout" Target="../slideLayouts/slideLayout57.xml"/><Relationship Id="rId5" Type="http://schemas.openxmlformats.org/officeDocument/2006/relationships/hyperlink" Target="mailto:pista2011@gmail.com" TargetMode="External"/><Relationship Id="rId4" Type="http://schemas.openxmlformats.org/officeDocument/2006/relationships/image" Target="../media/image5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O">
            <a:extLst>
              <a:ext uri="{FF2B5EF4-FFF2-40B4-BE49-F238E27FC236}">
                <a16:creationId xmlns:a16="http://schemas.microsoft.com/office/drawing/2014/main" id="{18A28397-E560-46BC-9F16-92D2FAB25901}"/>
              </a:ext>
            </a:extLst>
          </p:cNvPr>
          <p:cNvSpPr txBox="1"/>
          <p:nvPr/>
        </p:nvSpPr>
        <p:spPr>
          <a:xfrm>
            <a:off x="2386347" y="2010459"/>
            <a:ext cx="10807706" cy="1752994"/>
          </a:xfrm>
          <a:prstGeom prst="rect">
            <a:avLst/>
          </a:prstGeom>
          <a:noFill/>
          <a:scene3d>
            <a:camera prst="orthographicFront"/>
            <a:lightRig rig="threePt" dir="t"/>
          </a:scene3d>
          <a:sp3d prstMaterial="matte"/>
        </p:spPr>
        <p:txBody>
          <a:bodyPr wrap="square" rtlCol="0">
            <a:prstTxWarp prst="textArchUp">
              <a:avLst/>
            </a:prstTxWarp>
            <a:spAutoFit/>
            <a:sp3d extrusionH="57150" prstMaterial="matte">
              <a:bevelT w="82550" h="38100" prst="coolSlant"/>
            </a:sp3d>
          </a:bodyPr>
          <a:lstStyle/>
          <a:p>
            <a:pPr algn="ctr" defTabSz="510578">
              <a:defRPr/>
            </a:pPr>
            <a:r>
              <a:rPr lang="sk-SK"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El </a:t>
            </a:r>
            <a:r>
              <a:rPr lang="sk-SK" sz="10500" b="1" dirty="0" err="1">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mundo</a:t>
            </a:r>
            <a:r>
              <a:rPr lang="sk-SK"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 </a:t>
            </a:r>
            <a:r>
              <a:rPr lang="sk-SK" sz="10500" b="1" dirty="0" err="1">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en</a:t>
            </a:r>
            <a:r>
              <a:rPr lang="sk-SK"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 la </a:t>
            </a:r>
            <a:r>
              <a:rPr lang="sk-SK" sz="10500" b="1" dirty="0" err="1">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lente</a:t>
            </a:r>
            <a:endParaRPr lang="sk-SK"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en-US"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The world in the lens</a:t>
            </a:r>
            <a:endParaRPr lang="sk-SK"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Rok">
            <a:extLst>
              <a:ext uri="{FF2B5EF4-FFF2-40B4-BE49-F238E27FC236}">
                <a16:creationId xmlns:a16="http://schemas.microsoft.com/office/drawing/2014/main" id="{812D4694-83C0-4C27-B607-2B86BB5E5632}"/>
              </a:ext>
            </a:extLst>
          </p:cNvPr>
          <p:cNvSpPr txBox="1"/>
          <p:nvPr/>
        </p:nvSpPr>
        <p:spPr>
          <a:xfrm>
            <a:off x="6902695" y="5398535"/>
            <a:ext cx="1439010" cy="769441"/>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4400" b="1" dirty="0">
                <a:ln w="3175">
                  <a:solidFill>
                    <a:schemeClr val="tx1">
                      <a:alpha val="65000"/>
                    </a:schemeClr>
                  </a:solidFill>
                </a:ln>
                <a:solidFill>
                  <a:srgbClr val="05C855"/>
                </a:solidFill>
                <a:effectLst>
                  <a:glow rad="139700">
                    <a:schemeClr val="accent6">
                      <a:lumMod val="75000"/>
                      <a:alpha val="0"/>
                    </a:schemeClr>
                  </a:glow>
                  <a:outerShdw blurRad="50800" dist="38100" dir="2700000" algn="tl" rotWithShape="0">
                    <a:prstClr val="black">
                      <a:alpha val="70000"/>
                    </a:prstClr>
                  </a:outerShdw>
                </a:effectLst>
                <a:latin typeface="Artistik" panose="04040505050F02020602" pitchFamily="82" charset="0"/>
              </a:rPr>
              <a:t>2021</a:t>
            </a:r>
          </a:p>
        </p:txBody>
      </p:sp>
      <p:sp>
        <p:nvSpPr>
          <p:cNvPr id="2" name="Autori">
            <a:extLst>
              <a:ext uri="{FF2B5EF4-FFF2-40B4-BE49-F238E27FC236}">
                <a16:creationId xmlns:a16="http://schemas.microsoft.com/office/drawing/2014/main" id="{772F8582-A3E6-4DDB-81A0-11CD01DD0B18}"/>
              </a:ext>
            </a:extLst>
          </p:cNvPr>
          <p:cNvSpPr/>
          <p:nvPr/>
        </p:nvSpPr>
        <p:spPr>
          <a:xfrm>
            <a:off x="5246932" y="6662352"/>
            <a:ext cx="4746135" cy="707886"/>
          </a:xfrm>
          <a:prstGeom prst="rect">
            <a:avLst/>
          </a:prstGeom>
          <a:no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4800" b="1">
                <a:ln w="3175">
                  <a:solidFill>
                    <a:schemeClr val="tx1"/>
                  </a:solidFill>
                </a:ln>
                <a:solidFill>
                  <a:srgbClr val="05C855"/>
                </a:solidFill>
                <a:effectLst>
                  <a:outerShdw blurRad="50800" dist="38100" dir="2700000" algn="tl" rotWithShape="0">
                    <a:prstClr val="black">
                      <a:alpha val="70000"/>
                    </a:prstClr>
                  </a:outerShdw>
                </a:effectLst>
                <a:latin typeface="Artistik" panose="04040505050F02020602" pitchFamily="82" charset="0"/>
              </a:rPr>
              <a:t>Dušan, Ivan, </a:t>
            </a:r>
            <a:r>
              <a:rPr lang="sk-SK" sz="4800" b="1" dirty="0" err="1">
                <a:ln w="3175">
                  <a:solidFill>
                    <a:schemeClr val="tx1"/>
                  </a:solidFill>
                </a:ln>
                <a:solidFill>
                  <a:srgbClr val="05C855"/>
                </a:solidFill>
                <a:effectLst>
                  <a:outerShdw blurRad="50800" dist="38100" dir="2700000" algn="tl" rotWithShape="0">
                    <a:prstClr val="black">
                      <a:alpha val="70000"/>
                    </a:prstClr>
                  </a:outerShdw>
                </a:effectLst>
                <a:latin typeface="Artistik" panose="04040505050F02020602" pitchFamily="82" charset="0"/>
              </a:rPr>
              <a:t>Steve</a:t>
            </a:r>
            <a:endParaRPr lang="sk-SK" sz="4800" b="1" dirty="0">
              <a:ln w="3175">
                <a:solidFill>
                  <a:schemeClr val="tx1"/>
                </a:solidFill>
              </a:ln>
              <a:solidFill>
                <a:srgbClr val="05C855"/>
              </a:solidFill>
              <a:effectLst>
                <a:outerShdw blurRad="50800" dist="38100" dir="2700000" algn="tl" rotWithShape="0">
                  <a:prstClr val="black">
                    <a:alpha val="70000"/>
                  </a:prstClr>
                </a:outerShdw>
              </a:effectLst>
              <a:latin typeface="Artistik" panose="04040505050F02020602" pitchFamily="82" charset="0"/>
            </a:endParaRPr>
          </a:p>
        </p:txBody>
      </p:sp>
      <p:sp>
        <p:nvSpPr>
          <p:cNvPr id="4" name="Číslo">
            <a:extLst>
              <a:ext uri="{FF2B5EF4-FFF2-40B4-BE49-F238E27FC236}">
                <a16:creationId xmlns:a16="http://schemas.microsoft.com/office/drawing/2014/main" id="{4263AEC4-7CE8-4A44-9170-019CC59EDE09}"/>
              </a:ext>
            </a:extLst>
          </p:cNvPr>
          <p:cNvSpPr/>
          <p:nvPr/>
        </p:nvSpPr>
        <p:spPr>
          <a:xfrm>
            <a:off x="13194053" y="611512"/>
            <a:ext cx="1223514" cy="674378"/>
          </a:xfrm>
          <a:prstGeom prst="roundRect">
            <a:avLst/>
          </a:prstGeom>
          <a:solidFill>
            <a:srgbClr val="008F3A"/>
          </a:solidFill>
          <a:ln w="31750" cap="flat" cmpd="sng" algn="ctr">
            <a:solidFill>
              <a:schemeClr val="tx1"/>
            </a:solidFill>
            <a:prstDash val="solid"/>
            <a:miter lim="800000"/>
          </a:ln>
          <a:effectLst>
            <a:outerShdw blurRad="63500" dist="50800" dir="2700000" algn="tl" rotWithShape="0">
              <a:prstClr val="black">
                <a:alpha val="85000"/>
              </a:prstClr>
            </a:outerShdw>
          </a:effectLst>
        </p:spPr>
        <p:txBody>
          <a:bodyPr rot="0" spcFirstLastPara="0" vertOverflow="overflow" horzOverflow="overflow" vert="horz" wrap="square" lIns="120614" tIns="120614" rIns="120614" bIns="160819" numCol="1" spcCol="0" rtlCol="0" fromWordArt="0" anchor="ctr" anchorCtr="0" forceAA="0" compatLnSpc="1">
            <a:prstTxWarp prst="textNoShape">
              <a:avLst/>
            </a:prstTxWarp>
            <a:noAutofit/>
          </a:bodyPr>
          <a:lstStyle/>
          <a:p>
            <a:pPr algn="ctr" defTabSz="510578">
              <a:defRPr/>
            </a:pPr>
            <a:r>
              <a:rPr lang="sk-SK" sz="4468" b="1" kern="0">
                <a:ln w="22225">
                  <a:solidFill>
                    <a:schemeClr val="tx1"/>
                  </a:solidFill>
                  <a:prstDash val="solid"/>
                </a:ln>
                <a:solidFill>
                  <a:srgbClr val="58EE54"/>
                </a:solidFill>
                <a:latin typeface="Balloon XBd BT" panose="03060902030402060201" pitchFamily="66" charset="0"/>
              </a:rPr>
              <a:t>32</a:t>
            </a:r>
            <a:endParaRPr lang="sk-SK" sz="4468" b="1" kern="0" dirty="0">
              <a:ln w="22225">
                <a:solidFill>
                  <a:schemeClr val="tx1"/>
                </a:solidFill>
                <a:prstDash val="solid"/>
              </a:ln>
              <a:solidFill>
                <a:srgbClr val="58EE54"/>
              </a:solidFill>
              <a:latin typeface="Balloon XBd BT" panose="03060902030402060201" pitchFamily="66" charset="0"/>
            </a:endParaRPr>
          </a:p>
        </p:txBody>
      </p:sp>
      <p:pic>
        <p:nvPicPr>
          <p:cNvPr id="17" name="Foto 4b">
            <a:extLst>
              <a:ext uri="{FF2B5EF4-FFF2-40B4-BE49-F238E27FC236}">
                <a16:creationId xmlns:a16="http://schemas.microsoft.com/office/drawing/2014/main" id="{289E5FD2-0262-4DD1-8C14-E819D24B37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900000">
            <a:off x="8946000" y="3960000"/>
            <a:ext cx="3929600" cy="2210400"/>
          </a:xfrm>
          <a:prstGeom prst="rect">
            <a:avLst/>
          </a:prstGeom>
          <a:ln w="57150" cap="sq" cmpd="thickThin">
            <a:solidFill>
              <a:schemeClr val="bg1"/>
            </a:solidFill>
            <a:prstDash val="solid"/>
            <a:miter lim="800000"/>
          </a:ln>
          <a:effectLst>
            <a:innerShdw blurRad="444500">
              <a:prstClr val="black"/>
            </a:innerShdw>
          </a:effectLst>
        </p:spPr>
      </p:pic>
      <p:pic>
        <p:nvPicPr>
          <p:cNvPr id="16" name="Foto 4a">
            <a:extLst>
              <a:ext uri="{FF2B5EF4-FFF2-40B4-BE49-F238E27FC236}">
                <a16:creationId xmlns:a16="http://schemas.microsoft.com/office/drawing/2014/main" id="{68A20F84-C3EF-4564-A707-2827079CC06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0700000">
            <a:off x="2368800" y="3960000"/>
            <a:ext cx="3929600" cy="2210400"/>
          </a:xfrm>
          <a:prstGeom prst="rect">
            <a:avLst/>
          </a:prstGeom>
          <a:ln w="57150" cap="sq" cmpd="thickThin">
            <a:solidFill>
              <a:schemeClr val="bg1"/>
            </a:solidFill>
            <a:prstDash val="solid"/>
            <a:miter lim="800000"/>
          </a:ln>
          <a:effectLst>
            <a:innerShdw blurRad="444500">
              <a:prstClr val="black"/>
            </a:innerShdw>
          </a:effectLst>
        </p:spPr>
      </p:pic>
      <p:pic>
        <p:nvPicPr>
          <p:cNvPr id="13" name="Foto 3">
            <a:extLst>
              <a:ext uri="{FF2B5EF4-FFF2-40B4-BE49-F238E27FC236}">
                <a16:creationId xmlns:a16="http://schemas.microsoft.com/office/drawing/2014/main" id="{D0251FC3-4B51-4BC0-902B-4B07F38F6E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655600" y="2952000"/>
            <a:ext cx="3929601" cy="2210400"/>
          </a:xfrm>
          <a:prstGeom prst="rect">
            <a:avLst/>
          </a:prstGeom>
          <a:ln w="57150" cap="sq" cmpd="thickThin">
            <a:solidFill>
              <a:schemeClr val="bg1"/>
            </a:solidFill>
            <a:prstDash val="solid"/>
            <a:miter lim="800000"/>
          </a:ln>
          <a:effectLst>
            <a:innerShdw blurRad="444500">
              <a:prstClr val="black"/>
            </a:innerShdw>
          </a:effectLst>
        </p:spPr>
      </p:pic>
      <p:pic>
        <p:nvPicPr>
          <p:cNvPr id="8" name="Rám">
            <a:extLst>
              <a:ext uri="{FF2B5EF4-FFF2-40B4-BE49-F238E27FC236}">
                <a16:creationId xmlns:a16="http://schemas.microsoft.com/office/drawing/2014/main" id="{FCD63FF0-9A00-4F9F-9469-FB7CE8EAB95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2" name="Grace Kiing Ming Hui - Rain in Jiang Nan.wav"/>
          </p:stSnd>
        </p:sndAc>
      </p:transition>
    </mc:Choice>
    <mc:Fallback xmlns="">
      <p:transition spd="slow" advClick="0" advTm="18000">
        <p:fade/>
        <p:sndAc>
          <p:stSnd loop="1">
            <p:snd r:embed="rId7" name="Grace Kiing Ming Hui - Rain in Jiang N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ppt_x</p:attrName>
                                        </p:attrNameLst>
                                      </p:cBhvr>
                                      <p:tavLst>
                                        <p:tav tm="0">
                                          <p:val>
                                            <p:strVal val="#ppt_x"/>
                                          </p:val>
                                        </p:tav>
                                        <p:tav tm="100000">
                                          <p:val>
                                            <p:strVal val="#ppt_x"/>
                                          </p:val>
                                        </p:tav>
                                      </p:tavLst>
                                    </p:anim>
                                    <p:anim calcmode="lin" valueType="num">
                                      <p:cBhvr>
                                        <p:cTn id="13" dur="2000" fill="hold"/>
                                        <p:tgtEl>
                                          <p:spTgt spid="13"/>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6"/>
                                        </p:tgtEl>
                                        <p:attrNameLst>
                                          <p:attrName>style.visibility</p:attrName>
                                        </p:attrNameLst>
                                      </p:cBhvr>
                                      <p:to>
                                        <p:strVal val="visible"/>
                                      </p:to>
                                    </p:set>
                                    <p:anim calcmode="lin" valueType="num">
                                      <p:cBhvr>
                                        <p:cTn id="16" dur="2500" fill="hold"/>
                                        <p:tgtEl>
                                          <p:spTgt spid="16"/>
                                        </p:tgtEl>
                                        <p:attrNameLst>
                                          <p:attrName>ppt_w</p:attrName>
                                        </p:attrNameLst>
                                      </p:cBhvr>
                                      <p:tavLst>
                                        <p:tav tm="0">
                                          <p:val>
                                            <p:fltVal val="0"/>
                                          </p:val>
                                        </p:tav>
                                        <p:tav tm="100000">
                                          <p:val>
                                            <p:strVal val="#ppt_w"/>
                                          </p:val>
                                        </p:tav>
                                      </p:tavLst>
                                    </p:anim>
                                    <p:anim calcmode="lin" valueType="num">
                                      <p:cBhvr>
                                        <p:cTn id="17" dur="2500" fill="hold"/>
                                        <p:tgtEl>
                                          <p:spTgt spid="16"/>
                                        </p:tgtEl>
                                        <p:attrNameLst>
                                          <p:attrName>ppt_h</p:attrName>
                                        </p:attrNameLst>
                                      </p:cBhvr>
                                      <p:tavLst>
                                        <p:tav tm="0">
                                          <p:val>
                                            <p:fltVal val="0"/>
                                          </p:val>
                                        </p:tav>
                                        <p:tav tm="100000">
                                          <p:val>
                                            <p:strVal val="#ppt_h"/>
                                          </p:val>
                                        </p:tav>
                                      </p:tavLst>
                                    </p:anim>
                                    <p:animEffect transition="in" filter="fade">
                                      <p:cBhvr>
                                        <p:cTn id="18" dur="2500"/>
                                        <p:tgtEl>
                                          <p:spTgt spid="16"/>
                                        </p:tgtEl>
                                      </p:cBhvr>
                                    </p:animEffect>
                                    <p:anim calcmode="lin" valueType="num">
                                      <p:cBhvr>
                                        <p:cTn id="19" dur="2500" fill="hold"/>
                                        <p:tgtEl>
                                          <p:spTgt spid="16"/>
                                        </p:tgtEl>
                                        <p:attrNameLst>
                                          <p:attrName>ppt_x</p:attrName>
                                        </p:attrNameLst>
                                      </p:cBhvr>
                                      <p:tavLst>
                                        <p:tav tm="0">
                                          <p:val>
                                            <p:fltVal val="0.5"/>
                                          </p:val>
                                        </p:tav>
                                        <p:tav tm="100000">
                                          <p:val>
                                            <p:strVal val="#ppt_x"/>
                                          </p:val>
                                        </p:tav>
                                      </p:tavLst>
                                    </p:anim>
                                    <p:anim calcmode="lin" valueType="num">
                                      <p:cBhvr>
                                        <p:cTn id="20" dur="2500" fill="hold"/>
                                        <p:tgtEl>
                                          <p:spTgt spid="16"/>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2500" fill="hold"/>
                                        <p:tgtEl>
                                          <p:spTgt spid="17"/>
                                        </p:tgtEl>
                                        <p:attrNameLst>
                                          <p:attrName>ppt_w</p:attrName>
                                        </p:attrNameLst>
                                      </p:cBhvr>
                                      <p:tavLst>
                                        <p:tav tm="0">
                                          <p:val>
                                            <p:fltVal val="0"/>
                                          </p:val>
                                        </p:tav>
                                        <p:tav tm="100000">
                                          <p:val>
                                            <p:strVal val="#ppt_w"/>
                                          </p:val>
                                        </p:tav>
                                      </p:tavLst>
                                    </p:anim>
                                    <p:anim calcmode="lin" valueType="num">
                                      <p:cBhvr>
                                        <p:cTn id="24" dur="2500" fill="hold"/>
                                        <p:tgtEl>
                                          <p:spTgt spid="17"/>
                                        </p:tgtEl>
                                        <p:attrNameLst>
                                          <p:attrName>ppt_h</p:attrName>
                                        </p:attrNameLst>
                                      </p:cBhvr>
                                      <p:tavLst>
                                        <p:tav tm="0">
                                          <p:val>
                                            <p:fltVal val="0"/>
                                          </p:val>
                                        </p:tav>
                                        <p:tav tm="100000">
                                          <p:val>
                                            <p:strVal val="#ppt_h"/>
                                          </p:val>
                                        </p:tav>
                                      </p:tavLst>
                                    </p:anim>
                                    <p:animEffect transition="in" filter="fade">
                                      <p:cBhvr>
                                        <p:cTn id="25" dur="2500"/>
                                        <p:tgtEl>
                                          <p:spTgt spid="17"/>
                                        </p:tgtEl>
                                      </p:cBhvr>
                                    </p:animEffect>
                                    <p:anim calcmode="lin" valueType="num">
                                      <p:cBhvr>
                                        <p:cTn id="26" dur="2500" fill="hold"/>
                                        <p:tgtEl>
                                          <p:spTgt spid="17"/>
                                        </p:tgtEl>
                                        <p:attrNameLst>
                                          <p:attrName>ppt_x</p:attrName>
                                        </p:attrNameLst>
                                      </p:cBhvr>
                                      <p:tavLst>
                                        <p:tav tm="0">
                                          <p:val>
                                            <p:fltVal val="0.5"/>
                                          </p:val>
                                        </p:tav>
                                        <p:tav tm="100000">
                                          <p:val>
                                            <p:strVal val="#ppt_x"/>
                                          </p:val>
                                        </p:tav>
                                      </p:tavLst>
                                    </p:anim>
                                    <p:anim calcmode="lin" valueType="num">
                                      <p:cBhvr>
                                        <p:cTn id="27" dur="2500" fill="hold"/>
                                        <p:tgtEl>
                                          <p:spTgt spid="17"/>
                                        </p:tgtEl>
                                        <p:attrNameLst>
                                          <p:attrName>ppt_y</p:attrName>
                                        </p:attrNameLst>
                                      </p:cBhvr>
                                      <p:tavLst>
                                        <p:tav tm="0">
                                          <p:val>
                                            <p:fltVal val="0.5"/>
                                          </p:val>
                                        </p:tav>
                                        <p:tav tm="100000">
                                          <p:val>
                                            <p:strVal val="#ppt_y"/>
                                          </p:val>
                                        </p:tav>
                                      </p:tavLst>
                                    </p:anim>
                                  </p:childTnLst>
                                </p:cTn>
                              </p:par>
                              <p:par>
                                <p:cTn id="28" presetID="42" presetClass="entr" presetSubtype="0" fill="hold" nodeType="withEffect">
                                  <p:stCondLst>
                                    <p:cond delay="2000"/>
                                  </p:stCondLst>
                                  <p:childTnLst>
                                    <p:set>
                                      <p:cBhvr>
                                        <p:cTn id="29" dur="1" fill="hold">
                                          <p:stCondLst>
                                            <p:cond delay="0"/>
                                          </p:stCondLst>
                                        </p:cTn>
                                        <p:tgtEl>
                                          <p:spTgt spid="18">
                                            <p:txEl>
                                              <p:pRg st="0" end="0"/>
                                            </p:txEl>
                                          </p:spTgt>
                                        </p:tgtEl>
                                        <p:attrNameLst>
                                          <p:attrName>style.visibility</p:attrName>
                                        </p:attrNameLst>
                                      </p:cBhvr>
                                      <p:to>
                                        <p:strVal val="visible"/>
                                      </p:to>
                                    </p:set>
                                    <p:animEffect transition="in" filter="fade">
                                      <p:cBhvr>
                                        <p:cTn id="30" dur="1500"/>
                                        <p:tgtEl>
                                          <p:spTgt spid="18">
                                            <p:txEl>
                                              <p:pRg st="0" end="0"/>
                                            </p:txEl>
                                          </p:spTgt>
                                        </p:tgtEl>
                                      </p:cBhvr>
                                    </p:animEffect>
                                    <p:anim calcmode="lin" valueType="num">
                                      <p:cBhvr>
                                        <p:cTn id="31" dur="1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32" dur="15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5000"/>
                            </p:stCondLst>
                            <p:childTnLst>
                              <p:par>
                                <p:cTn id="34" presetID="52" presetClass="entr" presetSubtype="0" fill="hold" grpId="0" nodeType="afterEffect">
                                  <p:stCondLst>
                                    <p:cond delay="0"/>
                                  </p:stCondLst>
                                  <p:iterate type="wd">
                                    <p:tmPct val="15000"/>
                                  </p:iterate>
                                  <p:childTnLst>
                                    <p:set>
                                      <p:cBhvr>
                                        <p:cTn id="35" dur="1" fill="hold">
                                          <p:stCondLst>
                                            <p:cond delay="0"/>
                                          </p:stCondLst>
                                        </p:cTn>
                                        <p:tgtEl>
                                          <p:spTgt spid="2"/>
                                        </p:tgtEl>
                                        <p:attrNameLst>
                                          <p:attrName>style.visibility</p:attrName>
                                        </p:attrNameLst>
                                      </p:cBhvr>
                                      <p:to>
                                        <p:strVal val="visible"/>
                                      </p:to>
                                    </p:set>
                                    <p:animScale>
                                      <p:cBhvr>
                                        <p:cTn id="36"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2000" decel="50000" fill="hold">
                                          <p:stCondLst>
                                            <p:cond delay="0"/>
                                          </p:stCondLst>
                                        </p:cTn>
                                        <p:tgtEl>
                                          <p:spTgt spid="2"/>
                                        </p:tgtEl>
                                        <p:attrNameLst>
                                          <p:attrName>ppt_x</p:attrName>
                                          <p:attrName>ppt_y</p:attrName>
                                        </p:attrNameLst>
                                      </p:cBhvr>
                                    </p:animMotion>
                                    <p:animEffect transition="in" filter="fade">
                                      <p:cBhvr>
                                        <p:cTn id="38" dur="2000"/>
                                        <p:tgtEl>
                                          <p:spTgt spid="2"/>
                                        </p:tgtEl>
                                      </p:cBhvr>
                                    </p:animEffect>
                                  </p:childTnLst>
                                </p:cTn>
                              </p:par>
                            </p:childTnLst>
                          </p:cTn>
                        </p:par>
                        <p:par>
                          <p:cTn id="39" fill="hold">
                            <p:stCondLst>
                              <p:cond delay="8200"/>
                            </p:stCondLst>
                            <p:childTnLst>
                              <p:par>
                                <p:cTn id="40" presetID="10" presetClass="exit" presetSubtype="0" fill="hold" grpId="0" nodeType="afterEffect">
                                  <p:stCondLst>
                                    <p:cond delay="500"/>
                                  </p:stCondLst>
                                  <p:iterate type="lt">
                                    <p:tmPct val="0"/>
                                  </p:iterate>
                                  <p:childTnLst>
                                    <p:animEffect transition="out" filter="fade">
                                      <p:cBhvr>
                                        <p:cTn id="41" dur="1000"/>
                                        <p:tgtEl>
                                          <p:spTgt spid="7">
                                            <p:txEl>
                                              <p:pRg st="0" end="0"/>
                                            </p:txEl>
                                          </p:spTgt>
                                        </p:tgtEl>
                                      </p:cBhvr>
                                    </p:animEffect>
                                    <p:set>
                                      <p:cBhvr>
                                        <p:cTn id="42" dur="1" fill="hold">
                                          <p:stCondLst>
                                            <p:cond delay="999"/>
                                          </p:stCondLst>
                                        </p:cTn>
                                        <p:tgtEl>
                                          <p:spTgt spid="7">
                                            <p:txEl>
                                              <p:pRg st="0" end="0"/>
                                            </p:txEl>
                                          </p:spTgt>
                                        </p:tgtEl>
                                        <p:attrNameLst>
                                          <p:attrName>style.visibility</p:attrName>
                                        </p:attrNameLst>
                                      </p:cBhvr>
                                      <p:to>
                                        <p:strVal val="hidden"/>
                                      </p:to>
                                    </p:set>
                                  </p:childTnLst>
                                </p:cTn>
                              </p:par>
                            </p:childTnLst>
                          </p:cTn>
                        </p:par>
                        <p:par>
                          <p:cTn id="43" fill="hold">
                            <p:stCondLst>
                              <p:cond delay="9700"/>
                            </p:stCondLst>
                            <p:childTnLst>
                              <p:par>
                                <p:cTn id="44" presetID="1" presetClass="entr" presetSubtype="0" fill="hold" grpId="0" nodeType="afterEffect">
                                  <p:stCondLst>
                                    <p:cond delay="0"/>
                                  </p:stCondLst>
                                  <p:iterate type="lt">
                                    <p:tmAbs val="300"/>
                                  </p:iterate>
                                  <p:childTnLst>
                                    <p:set>
                                      <p:cBhvr>
                                        <p:cTn id="45" dur="1" fill="hold">
                                          <p:stCondLst>
                                            <p:cond delay="0"/>
                                          </p:stCondLst>
                                        </p:cTn>
                                        <p:tgtEl>
                                          <p:spTgt spid="6"/>
                                        </p:tgtEl>
                                        <p:attrNameLst>
                                          <p:attrName>style.visibility</p:attrName>
                                        </p:attrNameLst>
                                      </p:cBhvr>
                                      <p:to>
                                        <p:strVal val="visible"/>
                                      </p:to>
                                    </p:set>
                                  </p:childTnLst>
                                </p:cTn>
                              </p:par>
                            </p:childTnLst>
                          </p:cTn>
                        </p:par>
                        <p:par>
                          <p:cTn id="46" fill="hold">
                            <p:stCondLst>
                              <p:cond delay="14201"/>
                            </p:stCondLst>
                            <p:childTnLst>
                              <p:par>
                                <p:cTn id="47" presetID="10" presetClass="exit" presetSubtype="0" fill="hold" grpId="1" nodeType="afterEffect">
                                  <p:stCondLst>
                                    <p:cond delay="0"/>
                                  </p:stCondLst>
                                  <p:iterate type="lt">
                                    <p:tmPct val="0"/>
                                  </p:iterate>
                                  <p:childTnLst>
                                    <p:animEffect transition="out" filter="fade">
                                      <p:cBhvr>
                                        <p:cTn id="48" dur="1000"/>
                                        <p:tgtEl>
                                          <p:spTgt spid="6"/>
                                        </p:tgtEl>
                                      </p:cBhvr>
                                    </p:animEffect>
                                    <p:set>
                                      <p:cBhvr>
                                        <p:cTn id="49" dur="1" fill="hold">
                                          <p:stCondLst>
                                            <p:cond delay="999"/>
                                          </p:stCondLst>
                                        </p:cTn>
                                        <p:tgtEl>
                                          <p:spTgt spid="6"/>
                                        </p:tgtEl>
                                        <p:attrNameLst>
                                          <p:attrName>style.visibility</p:attrName>
                                        </p:attrNameLst>
                                      </p:cBhvr>
                                      <p:to>
                                        <p:strVal val="hidden"/>
                                      </p:to>
                                    </p:set>
                                  </p:childTnLst>
                                </p:cTn>
                              </p:par>
                            </p:childTnLst>
                          </p:cTn>
                        </p:par>
                        <p:par>
                          <p:cTn id="50" fill="hold">
                            <p:stCondLst>
                              <p:cond delay="15201"/>
                            </p:stCondLst>
                            <p:childTnLst>
                              <p:par>
                                <p:cTn id="51" presetID="1" presetClass="entr" presetSubtype="0" fill="hold" nodeType="afterEffect">
                                  <p:stCondLst>
                                    <p:cond delay="0"/>
                                  </p:stCondLst>
                                  <p:iterate type="lt">
                                    <p:tmAbs val="300"/>
                                  </p:iterate>
                                  <p:childTnLst>
                                    <p:set>
                                      <p:cBhvr>
                                        <p:cTn id="5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build="allAtOnce"/>
      <p:bldP spid="2" grpId="0"/>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iesto">
            <a:extLst>
              <a:ext uri="{FF2B5EF4-FFF2-40B4-BE49-F238E27FC236}">
                <a16:creationId xmlns:a16="http://schemas.microsoft.com/office/drawing/2014/main" id="{B64181BB-C552-4F83-8FE2-8EF27326B63E}"/>
              </a:ext>
            </a:extLst>
          </p:cNvPr>
          <p:cNvSpPr txBox="1"/>
          <p:nvPr/>
        </p:nvSpPr>
        <p:spPr>
          <a:xfrm>
            <a:off x="3188373" y="1653243"/>
            <a:ext cx="8863249" cy="1569660"/>
          </a:xfrm>
          <a:prstGeom prst="rect">
            <a:avLst/>
          </a:prstGeom>
          <a:noFill/>
        </p:spPr>
        <p:txBody>
          <a:bodyPr wrap="square" rtlCol="0">
            <a:prstTxWarp prst="textArchUp">
              <a:avLst>
                <a:gd name="adj" fmla="val 10684300"/>
              </a:avLst>
            </a:prstTxWarp>
            <a:spAutoFit/>
            <a:scene3d>
              <a:camera prst="orthographicFront"/>
              <a:lightRig rig="threePt" dir="t"/>
            </a:scene3d>
            <a:sp3d extrusionH="57150">
              <a:bevelT w="82550" h="38100" prst="coolSlant"/>
            </a:sp3d>
          </a:bodyPr>
          <a:lstStyle/>
          <a:p>
            <a:pPr algn="ctr" defTabSz="510578">
              <a:defRPr/>
            </a:pPr>
            <a:r>
              <a:rPr lang="sk-SK" sz="10500" b="1" u="sng">
                <a:ln>
                  <a:solidFill>
                    <a:prstClr val="black"/>
                  </a:solidFill>
                </a:ln>
                <a:gradFill flip="none" rotWithShape="1">
                  <a:gsLst>
                    <a:gs pos="35000">
                      <a:srgbClr val="005422"/>
                    </a:gs>
                    <a:gs pos="75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SUZHOU</a:t>
            </a:r>
            <a:endParaRPr lang="sk-SK" sz="10500" b="1" u="sng" dirty="0">
              <a:ln>
                <a:solidFill>
                  <a:prstClr val="black"/>
                </a:solidFill>
              </a:ln>
              <a:gradFill flip="none" rotWithShape="1">
                <a:gsLst>
                  <a:gs pos="35000">
                    <a:srgbClr val="005422"/>
                  </a:gs>
                  <a:gs pos="75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Krajina">
            <a:extLst>
              <a:ext uri="{FF2B5EF4-FFF2-40B4-BE49-F238E27FC236}">
                <a16:creationId xmlns:a16="http://schemas.microsoft.com/office/drawing/2014/main" id="{CCD0287C-6E5C-4B58-A867-DDBDD883E5AA}"/>
              </a:ext>
            </a:extLst>
          </p:cNvPr>
          <p:cNvSpPr txBox="1"/>
          <p:nvPr/>
        </p:nvSpPr>
        <p:spPr>
          <a:xfrm>
            <a:off x="5976514" y="6734522"/>
            <a:ext cx="3286965" cy="1323439"/>
          </a:xfrm>
          <a:prstGeom prst="rect">
            <a:avLst/>
          </a:prstGeom>
          <a:noFill/>
          <a:ln w="19050" cmpd="tri">
            <a:noFill/>
          </a:ln>
          <a:effectLst>
            <a:glow rad="63500">
              <a:schemeClr val="accent4">
                <a:satMod val="175000"/>
                <a:alpha val="40000"/>
              </a:schemeClr>
            </a:glow>
            <a:innerShdw blurRad="114300">
              <a:prstClr val="black"/>
            </a:innerShdw>
          </a:effectLst>
        </p:spPr>
        <p:txBody>
          <a:bodyPr wrap="square" rtlCol="0">
            <a:spAutoFit/>
            <a:scene3d>
              <a:camera prst="orthographicFront"/>
              <a:lightRig rig="threePt" dir="t"/>
            </a:scene3d>
            <a:sp3d extrusionH="57150">
              <a:bevelT w="82550" h="38100" prst="coolSlant"/>
            </a:sp3d>
          </a:bodyPr>
          <a:lstStyle/>
          <a:p>
            <a:pPr algn="ctr" defTabSz="510578">
              <a:defRPr/>
            </a:pPr>
            <a:r>
              <a:rPr lang="sk-SK" altLang="ja-JP" sz="8000" b="1">
                <a:ln>
                  <a:solidFill>
                    <a:prstClr val="black"/>
                  </a:solidFill>
                </a:ln>
                <a:gradFill flip="none" rotWithShape="1">
                  <a:gsLst>
                    <a:gs pos="35000">
                      <a:srgbClr val="005422"/>
                    </a:gs>
                    <a:gs pos="75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CHINA</a:t>
            </a:r>
            <a:endParaRPr lang="sk-SK" sz="8000" b="1" dirty="0">
              <a:ln>
                <a:solidFill>
                  <a:prstClr val="black"/>
                </a:solidFill>
              </a:ln>
              <a:gradFill flip="none" rotWithShape="1">
                <a:gsLst>
                  <a:gs pos="35000">
                    <a:srgbClr val="005422"/>
                  </a:gs>
                  <a:gs pos="75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6" name="Záhrady">
            <a:extLst>
              <a:ext uri="{FF2B5EF4-FFF2-40B4-BE49-F238E27FC236}">
                <a16:creationId xmlns:a16="http://schemas.microsoft.com/office/drawing/2014/main" id="{8FB062B6-6C96-4968-ACC1-A0A105DB7630}"/>
              </a:ext>
            </a:extLst>
          </p:cNvPr>
          <p:cNvSpPr/>
          <p:nvPr/>
        </p:nvSpPr>
        <p:spPr>
          <a:xfrm>
            <a:off x="5315744" y="2515017"/>
            <a:ext cx="4746135" cy="707886"/>
          </a:xfrm>
          <a:prstGeom prst="rect">
            <a:avLst/>
          </a:prstGeom>
          <a:no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4800" b="1">
                <a:ln w="3175">
                  <a:solidFill>
                    <a:schemeClr val="tx1"/>
                  </a:solidFill>
                </a:ln>
                <a:solidFill>
                  <a:srgbClr val="05C855"/>
                </a:solidFill>
                <a:effectLst>
                  <a:outerShdw blurRad="50800" dist="38100" dir="2700000" algn="tl" rotWithShape="0">
                    <a:prstClr val="black">
                      <a:alpha val="70000"/>
                    </a:prstClr>
                  </a:outerShdw>
                </a:effectLst>
                <a:latin typeface="Artistik" panose="04040505050F02020602" pitchFamily="82" charset="0"/>
              </a:rPr>
              <a:t>Classical Gardens</a:t>
            </a:r>
            <a:endParaRPr lang="sk-SK" sz="4800" b="1" dirty="0">
              <a:ln w="3175">
                <a:solidFill>
                  <a:schemeClr val="tx1"/>
                </a:solidFill>
              </a:ln>
              <a:solidFill>
                <a:srgbClr val="05C855"/>
              </a:solidFill>
              <a:effectLst>
                <a:outerShdw blurRad="50800" dist="38100" dir="2700000" algn="tl" rotWithShape="0">
                  <a:prstClr val="black">
                    <a:alpha val="70000"/>
                  </a:prstClr>
                </a:outerShdw>
              </a:effectLst>
              <a:latin typeface="Artistik" panose="04040505050F02020602" pitchFamily="82" charset="0"/>
            </a:endParaRPr>
          </a:p>
        </p:txBody>
      </p:sp>
      <p:sp>
        <p:nvSpPr>
          <p:cNvPr id="20" name="Ovál 1">
            <a:extLst>
              <a:ext uri="{FF2B5EF4-FFF2-40B4-BE49-F238E27FC236}">
                <a16:creationId xmlns:a16="http://schemas.microsoft.com/office/drawing/2014/main" id="{B897C290-0558-4591-A760-E570DE9F6C78}"/>
              </a:ext>
            </a:extLst>
          </p:cNvPr>
          <p:cNvSpPr/>
          <p:nvPr/>
        </p:nvSpPr>
        <p:spPr>
          <a:xfrm>
            <a:off x="1072723" y="792000"/>
            <a:ext cx="2483795" cy="2995164"/>
          </a:xfrm>
          <a:prstGeom prst="ellipse">
            <a:avLst/>
          </a:prstGeom>
          <a:solidFill>
            <a:srgbClr val="06801D"/>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Znak">
            <a:extLst>
              <a:ext uri="{FF2B5EF4-FFF2-40B4-BE49-F238E27FC236}">
                <a16:creationId xmlns:a16="http://schemas.microsoft.com/office/drawing/2014/main" id="{551AAE7E-3460-41DA-B4F2-812D6BF96A8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683507" y="1606014"/>
            <a:ext cx="1262225" cy="1375826"/>
          </a:xfrm>
          <a:prstGeom prst="rect">
            <a:avLst/>
          </a:prstGeom>
          <a:effectLst>
            <a:outerShdw blurRad="25400" dist="25400" dir="2700000" algn="tl" rotWithShape="0">
              <a:prstClr val="black">
                <a:alpha val="40000"/>
              </a:prstClr>
            </a:outerShdw>
          </a:effectLst>
        </p:spPr>
      </p:pic>
      <p:sp>
        <p:nvSpPr>
          <p:cNvPr id="22" name="Ovál 2">
            <a:extLst>
              <a:ext uri="{FF2B5EF4-FFF2-40B4-BE49-F238E27FC236}">
                <a16:creationId xmlns:a16="http://schemas.microsoft.com/office/drawing/2014/main" id="{8D0FBA7B-CDF8-4608-AF8D-ADF56AEA072D}"/>
              </a:ext>
            </a:extLst>
          </p:cNvPr>
          <p:cNvSpPr/>
          <p:nvPr/>
        </p:nvSpPr>
        <p:spPr>
          <a:xfrm>
            <a:off x="11683480" y="791964"/>
            <a:ext cx="2484000" cy="2995200"/>
          </a:xfrm>
          <a:prstGeom prst="ellipse">
            <a:avLst/>
          </a:prstGeom>
          <a:solidFill>
            <a:srgbClr val="06801D"/>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Vlajka">
            <a:extLst>
              <a:ext uri="{FF2B5EF4-FFF2-40B4-BE49-F238E27FC236}">
                <a16:creationId xmlns:a16="http://schemas.microsoft.com/office/drawing/2014/main" id="{4F3A3680-3A70-4A6A-AA90-F718210BE5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1287513">
            <a:off x="12215471" y="1481536"/>
            <a:ext cx="1600793" cy="1563130"/>
          </a:xfrm>
          <a:prstGeom prst="rect">
            <a:avLst/>
          </a:prstGeom>
          <a:effectLst>
            <a:outerShdw blurRad="50800" dist="50800" dir="5400000" algn="ctr" rotWithShape="0">
              <a:sysClr val="windowText" lastClr="000000"/>
            </a:outerShdw>
          </a:effectLst>
        </p:spPr>
      </p:pic>
      <p:grpSp>
        <p:nvGrpSpPr>
          <p:cNvPr id="3" name="Skupina 2">
            <a:extLst>
              <a:ext uri="{FF2B5EF4-FFF2-40B4-BE49-F238E27FC236}">
                <a16:creationId xmlns:a16="http://schemas.microsoft.com/office/drawing/2014/main" id="{DAAF79A5-91AC-4398-8BD0-952E9850F5E3}"/>
              </a:ext>
            </a:extLst>
          </p:cNvPr>
          <p:cNvGrpSpPr/>
          <p:nvPr/>
        </p:nvGrpSpPr>
        <p:grpSpPr>
          <a:xfrm>
            <a:off x="2368800" y="2952000"/>
            <a:ext cx="10506800" cy="3218400"/>
            <a:chOff x="2368800" y="2952000"/>
            <a:chExt cx="10506800" cy="3218400"/>
          </a:xfrm>
        </p:grpSpPr>
        <p:pic>
          <p:nvPicPr>
            <p:cNvPr id="19" name="Foto 4b">
              <a:extLst>
                <a:ext uri="{FF2B5EF4-FFF2-40B4-BE49-F238E27FC236}">
                  <a16:creationId xmlns:a16="http://schemas.microsoft.com/office/drawing/2014/main" id="{22B1B1F1-9FF0-42E1-918B-6ED1F8B929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8946000" y="3960000"/>
              <a:ext cx="3929600" cy="2210400"/>
            </a:xfrm>
            <a:prstGeom prst="rect">
              <a:avLst/>
            </a:prstGeom>
            <a:ln w="57150" cap="sq" cmpd="thickThin">
              <a:solidFill>
                <a:schemeClr val="bg1"/>
              </a:solidFill>
              <a:prstDash val="solid"/>
              <a:miter lim="800000"/>
            </a:ln>
            <a:effectLst>
              <a:innerShdw blurRad="444500">
                <a:prstClr val="black"/>
              </a:innerShdw>
            </a:effectLst>
          </p:spPr>
        </p:pic>
        <p:pic>
          <p:nvPicPr>
            <p:cNvPr id="24" name="Foto 4a">
              <a:extLst>
                <a:ext uri="{FF2B5EF4-FFF2-40B4-BE49-F238E27FC236}">
                  <a16:creationId xmlns:a16="http://schemas.microsoft.com/office/drawing/2014/main" id="{A2EB7097-4C0C-4771-8CE5-E55AC27650D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00000">
              <a:off x="2368800" y="3960000"/>
              <a:ext cx="3929600" cy="2210400"/>
            </a:xfrm>
            <a:prstGeom prst="rect">
              <a:avLst/>
            </a:prstGeom>
            <a:ln w="57150" cap="sq" cmpd="thickThin">
              <a:solidFill>
                <a:schemeClr val="bg1"/>
              </a:solidFill>
              <a:prstDash val="solid"/>
              <a:miter lim="800000"/>
            </a:ln>
            <a:effectLst>
              <a:innerShdw blurRad="444500">
                <a:prstClr val="black"/>
              </a:innerShdw>
            </a:effectLst>
          </p:spPr>
        </p:pic>
        <p:pic>
          <p:nvPicPr>
            <p:cNvPr id="25" name="Foto 3">
              <a:extLst>
                <a:ext uri="{FF2B5EF4-FFF2-40B4-BE49-F238E27FC236}">
                  <a16:creationId xmlns:a16="http://schemas.microsoft.com/office/drawing/2014/main" id="{EF87CD39-0826-4E45-AD56-2A54422F62F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1" cy="2210400"/>
            </a:xfrm>
            <a:prstGeom prst="rect">
              <a:avLst/>
            </a:prstGeom>
            <a:ln w="57150" cap="sq" cmpd="thickThin">
              <a:solidFill>
                <a:schemeClr val="bg1"/>
              </a:solidFill>
              <a:prstDash val="solid"/>
              <a:miter lim="800000"/>
            </a:ln>
            <a:effectLst>
              <a:innerShdw blurRad="444500">
                <a:prstClr val="black"/>
              </a:innerShdw>
            </a:effectLst>
          </p:spPr>
        </p:pic>
      </p:grpSp>
      <p:pic>
        <p:nvPicPr>
          <p:cNvPr id="13" name="Rám">
            <a:extLst>
              <a:ext uri="{FF2B5EF4-FFF2-40B4-BE49-F238E27FC236}">
                <a16:creationId xmlns:a16="http://schemas.microsoft.com/office/drawing/2014/main" id="{8AAA3ED3-83A4-4DA0-9536-2B1790D194A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2501"/>
                            </p:stCondLst>
                            <p:childTnLst>
                              <p:par>
                                <p:cTn id="8" presetID="42" presetClass="entr" presetSubtype="0" fill="hold" grpId="0" nodeType="after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2000"/>
                                        <p:tgtEl>
                                          <p:spTgt spid="16"/>
                                        </p:tgtEl>
                                      </p:cBhvr>
                                    </p:animEffect>
                                    <p:anim calcmode="lin" valueType="num">
                                      <p:cBhvr>
                                        <p:cTn id="11" dur="2000" fill="hold"/>
                                        <p:tgtEl>
                                          <p:spTgt spid="16"/>
                                        </p:tgtEl>
                                        <p:attrNameLst>
                                          <p:attrName>ppt_x</p:attrName>
                                        </p:attrNameLst>
                                      </p:cBhvr>
                                      <p:tavLst>
                                        <p:tav tm="0">
                                          <p:val>
                                            <p:strVal val="#ppt_x"/>
                                          </p:val>
                                        </p:tav>
                                        <p:tav tm="100000">
                                          <p:val>
                                            <p:strVal val="#ppt_x"/>
                                          </p:val>
                                        </p:tav>
                                      </p:tavLst>
                                    </p:anim>
                                    <p:anim calcmode="lin" valueType="num">
                                      <p:cBhvr>
                                        <p:cTn id="12" dur="2000" fill="hold"/>
                                        <p:tgtEl>
                                          <p:spTgt spid="16"/>
                                        </p:tgtEl>
                                        <p:attrNameLst>
                                          <p:attrName>ppt_y</p:attrName>
                                        </p:attrNameLst>
                                      </p:cBhvr>
                                      <p:tavLst>
                                        <p:tav tm="0">
                                          <p:val>
                                            <p:strVal val="#ppt_y+.1"/>
                                          </p:val>
                                        </p:tav>
                                        <p:tav tm="100000">
                                          <p:val>
                                            <p:strVal val="#ppt_y"/>
                                          </p:val>
                                        </p:tav>
                                      </p:tavLst>
                                    </p:anim>
                                  </p:childTnLst>
                                </p:cTn>
                              </p:par>
                              <p:par>
                                <p:cTn id="13" presetID="42" presetClass="path" presetSubtype="0" accel="50000" decel="50000" fill="hold" nodeType="withEffect">
                                  <p:stCondLst>
                                    <p:cond delay="750"/>
                                  </p:stCondLst>
                                  <p:childTnLst>
                                    <p:animMotion origin="layout" path="M -4.16667E-6 2.96296E-6 L -0.00177 0.08259 " pathEditMode="relative" rAng="0" ptsTypes="AA">
                                      <p:cBhvr>
                                        <p:cTn id="14" dur="2000" fill="hold"/>
                                        <p:tgtEl>
                                          <p:spTgt spid="3"/>
                                        </p:tgtEl>
                                        <p:attrNameLst>
                                          <p:attrName>ppt_x</p:attrName>
                                          <p:attrName>ppt_y</p:attrName>
                                        </p:attrNameLst>
                                      </p:cBhvr>
                                      <p:rCtr x="-94" y="4130"/>
                                    </p:animMotion>
                                  </p:childTnLst>
                                </p:cTn>
                              </p:par>
                            </p:childTnLst>
                          </p:cTn>
                        </p:par>
                        <p:par>
                          <p:cTn id="15" fill="hold">
                            <p:stCondLst>
                              <p:cond delay="5251"/>
                            </p:stCondLst>
                            <p:childTnLst>
                              <p:par>
                                <p:cTn id="16" presetID="53" presetClass="entr" presetSubtype="16"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2000" fill="hold"/>
                                        <p:tgtEl>
                                          <p:spTgt spid="20"/>
                                        </p:tgtEl>
                                        <p:attrNameLst>
                                          <p:attrName>ppt_w</p:attrName>
                                        </p:attrNameLst>
                                      </p:cBhvr>
                                      <p:tavLst>
                                        <p:tav tm="0">
                                          <p:val>
                                            <p:fltVal val="0"/>
                                          </p:val>
                                        </p:tav>
                                        <p:tav tm="100000">
                                          <p:val>
                                            <p:strVal val="#ppt_w"/>
                                          </p:val>
                                        </p:tav>
                                      </p:tavLst>
                                    </p:anim>
                                    <p:anim calcmode="lin" valueType="num">
                                      <p:cBhvr>
                                        <p:cTn id="19" dur="2000" fill="hold"/>
                                        <p:tgtEl>
                                          <p:spTgt spid="20"/>
                                        </p:tgtEl>
                                        <p:attrNameLst>
                                          <p:attrName>ppt_h</p:attrName>
                                        </p:attrNameLst>
                                      </p:cBhvr>
                                      <p:tavLst>
                                        <p:tav tm="0">
                                          <p:val>
                                            <p:fltVal val="0"/>
                                          </p:val>
                                        </p:tav>
                                        <p:tav tm="100000">
                                          <p:val>
                                            <p:strVal val="#ppt_h"/>
                                          </p:val>
                                        </p:tav>
                                      </p:tavLst>
                                    </p:anim>
                                    <p:animEffect transition="in" filter="fade">
                                      <p:cBhvr>
                                        <p:cTn id="20" dur="2000"/>
                                        <p:tgtEl>
                                          <p:spTgt spid="2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p:cTn id="23" dur="2000" fill="hold"/>
                                        <p:tgtEl>
                                          <p:spTgt spid="22"/>
                                        </p:tgtEl>
                                        <p:attrNameLst>
                                          <p:attrName>ppt_w</p:attrName>
                                        </p:attrNameLst>
                                      </p:cBhvr>
                                      <p:tavLst>
                                        <p:tav tm="0">
                                          <p:val>
                                            <p:fltVal val="0"/>
                                          </p:val>
                                        </p:tav>
                                        <p:tav tm="100000">
                                          <p:val>
                                            <p:strVal val="#ppt_w"/>
                                          </p:val>
                                        </p:tav>
                                      </p:tavLst>
                                    </p:anim>
                                    <p:anim calcmode="lin" valueType="num">
                                      <p:cBhvr>
                                        <p:cTn id="24" dur="2000" fill="hold"/>
                                        <p:tgtEl>
                                          <p:spTgt spid="22"/>
                                        </p:tgtEl>
                                        <p:attrNameLst>
                                          <p:attrName>ppt_h</p:attrName>
                                        </p:attrNameLst>
                                      </p:cBhvr>
                                      <p:tavLst>
                                        <p:tav tm="0">
                                          <p:val>
                                            <p:fltVal val="0"/>
                                          </p:val>
                                        </p:tav>
                                        <p:tav tm="100000">
                                          <p:val>
                                            <p:strVal val="#ppt_h"/>
                                          </p:val>
                                        </p:tav>
                                      </p:tavLst>
                                    </p:anim>
                                    <p:animEffect transition="in" filter="fade">
                                      <p:cBhvr>
                                        <p:cTn id="25" dur="2000"/>
                                        <p:tgtEl>
                                          <p:spTgt spid="22"/>
                                        </p:tgtEl>
                                      </p:cBhvr>
                                    </p:animEffect>
                                  </p:childTnLst>
                                </p:cTn>
                              </p:par>
                              <p:par>
                                <p:cTn id="26" presetID="53" presetClass="entr" presetSubtype="528" fill="hold" nodeType="withEffect">
                                  <p:stCondLst>
                                    <p:cond delay="1000"/>
                                  </p:stCondLst>
                                  <p:childTnLst>
                                    <p:set>
                                      <p:cBhvr>
                                        <p:cTn id="27" dur="1" fill="hold">
                                          <p:stCondLst>
                                            <p:cond delay="0"/>
                                          </p:stCondLst>
                                        </p:cTn>
                                        <p:tgtEl>
                                          <p:spTgt spid="21"/>
                                        </p:tgtEl>
                                        <p:attrNameLst>
                                          <p:attrName>style.visibility</p:attrName>
                                        </p:attrNameLst>
                                      </p:cBhvr>
                                      <p:to>
                                        <p:strVal val="visible"/>
                                      </p:to>
                                    </p:set>
                                    <p:anim calcmode="lin" valueType="num">
                                      <p:cBhvr>
                                        <p:cTn id="28" dur="2000" fill="hold"/>
                                        <p:tgtEl>
                                          <p:spTgt spid="21"/>
                                        </p:tgtEl>
                                        <p:attrNameLst>
                                          <p:attrName>ppt_w</p:attrName>
                                        </p:attrNameLst>
                                      </p:cBhvr>
                                      <p:tavLst>
                                        <p:tav tm="0">
                                          <p:val>
                                            <p:fltVal val="0"/>
                                          </p:val>
                                        </p:tav>
                                        <p:tav tm="100000">
                                          <p:val>
                                            <p:strVal val="#ppt_w"/>
                                          </p:val>
                                        </p:tav>
                                      </p:tavLst>
                                    </p:anim>
                                    <p:anim calcmode="lin" valueType="num">
                                      <p:cBhvr>
                                        <p:cTn id="29" dur="2000" fill="hold"/>
                                        <p:tgtEl>
                                          <p:spTgt spid="21"/>
                                        </p:tgtEl>
                                        <p:attrNameLst>
                                          <p:attrName>ppt_h</p:attrName>
                                        </p:attrNameLst>
                                      </p:cBhvr>
                                      <p:tavLst>
                                        <p:tav tm="0">
                                          <p:val>
                                            <p:fltVal val="0"/>
                                          </p:val>
                                        </p:tav>
                                        <p:tav tm="100000">
                                          <p:val>
                                            <p:strVal val="#ppt_h"/>
                                          </p:val>
                                        </p:tav>
                                      </p:tavLst>
                                    </p:anim>
                                    <p:animEffect transition="in" filter="fade">
                                      <p:cBhvr>
                                        <p:cTn id="30" dur="2000"/>
                                        <p:tgtEl>
                                          <p:spTgt spid="21"/>
                                        </p:tgtEl>
                                      </p:cBhvr>
                                    </p:animEffect>
                                    <p:anim calcmode="lin" valueType="num">
                                      <p:cBhvr>
                                        <p:cTn id="31" dur="2000" fill="hold"/>
                                        <p:tgtEl>
                                          <p:spTgt spid="21"/>
                                        </p:tgtEl>
                                        <p:attrNameLst>
                                          <p:attrName>ppt_x</p:attrName>
                                        </p:attrNameLst>
                                      </p:cBhvr>
                                      <p:tavLst>
                                        <p:tav tm="0">
                                          <p:val>
                                            <p:fltVal val="0.5"/>
                                          </p:val>
                                        </p:tav>
                                        <p:tav tm="100000">
                                          <p:val>
                                            <p:strVal val="#ppt_x"/>
                                          </p:val>
                                        </p:tav>
                                      </p:tavLst>
                                    </p:anim>
                                    <p:anim calcmode="lin" valueType="num">
                                      <p:cBhvr>
                                        <p:cTn id="32" dur="2000" fill="hold"/>
                                        <p:tgtEl>
                                          <p:spTgt spid="21"/>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1000"/>
                                  </p:stCondLst>
                                  <p:childTnLst>
                                    <p:set>
                                      <p:cBhvr>
                                        <p:cTn id="34" dur="1" fill="hold">
                                          <p:stCondLst>
                                            <p:cond delay="0"/>
                                          </p:stCondLst>
                                        </p:cTn>
                                        <p:tgtEl>
                                          <p:spTgt spid="23"/>
                                        </p:tgtEl>
                                        <p:attrNameLst>
                                          <p:attrName>style.visibility</p:attrName>
                                        </p:attrNameLst>
                                      </p:cBhvr>
                                      <p:to>
                                        <p:strVal val="visible"/>
                                      </p:to>
                                    </p:set>
                                    <p:anim calcmode="lin" valueType="num">
                                      <p:cBhvr>
                                        <p:cTn id="35" dur="2000" fill="hold"/>
                                        <p:tgtEl>
                                          <p:spTgt spid="23"/>
                                        </p:tgtEl>
                                        <p:attrNameLst>
                                          <p:attrName>ppt_w</p:attrName>
                                        </p:attrNameLst>
                                      </p:cBhvr>
                                      <p:tavLst>
                                        <p:tav tm="0">
                                          <p:val>
                                            <p:fltVal val="0"/>
                                          </p:val>
                                        </p:tav>
                                        <p:tav tm="100000">
                                          <p:val>
                                            <p:strVal val="#ppt_w"/>
                                          </p:val>
                                        </p:tav>
                                      </p:tavLst>
                                    </p:anim>
                                    <p:anim calcmode="lin" valueType="num">
                                      <p:cBhvr>
                                        <p:cTn id="36" dur="2000" fill="hold"/>
                                        <p:tgtEl>
                                          <p:spTgt spid="23"/>
                                        </p:tgtEl>
                                        <p:attrNameLst>
                                          <p:attrName>ppt_h</p:attrName>
                                        </p:attrNameLst>
                                      </p:cBhvr>
                                      <p:tavLst>
                                        <p:tav tm="0">
                                          <p:val>
                                            <p:fltVal val="0"/>
                                          </p:val>
                                        </p:tav>
                                        <p:tav tm="100000">
                                          <p:val>
                                            <p:strVal val="#ppt_h"/>
                                          </p:val>
                                        </p:tav>
                                      </p:tavLst>
                                    </p:anim>
                                    <p:animEffect transition="in" filter="fade">
                                      <p:cBhvr>
                                        <p:cTn id="37" dur="2000"/>
                                        <p:tgtEl>
                                          <p:spTgt spid="23"/>
                                        </p:tgtEl>
                                      </p:cBhvr>
                                    </p:animEffect>
                                    <p:anim calcmode="lin" valueType="num">
                                      <p:cBhvr>
                                        <p:cTn id="38" dur="2000" fill="hold"/>
                                        <p:tgtEl>
                                          <p:spTgt spid="23"/>
                                        </p:tgtEl>
                                        <p:attrNameLst>
                                          <p:attrName>ppt_x</p:attrName>
                                        </p:attrNameLst>
                                      </p:cBhvr>
                                      <p:tavLst>
                                        <p:tav tm="0">
                                          <p:val>
                                            <p:fltVal val="0.5"/>
                                          </p:val>
                                        </p:tav>
                                        <p:tav tm="100000">
                                          <p:val>
                                            <p:strVal val="#ppt_x"/>
                                          </p:val>
                                        </p:tav>
                                      </p:tavLst>
                                    </p:anim>
                                    <p:anim calcmode="lin" valueType="num">
                                      <p:cBhvr>
                                        <p:cTn id="39" dur="2000" fill="hold"/>
                                        <p:tgtEl>
                                          <p:spTgt spid="23"/>
                                        </p:tgtEl>
                                        <p:attrNameLst>
                                          <p:attrName>ppt_y</p:attrName>
                                        </p:attrNameLst>
                                      </p:cBhvr>
                                      <p:tavLst>
                                        <p:tav tm="0">
                                          <p:val>
                                            <p:fltVal val="0.5"/>
                                          </p:val>
                                        </p:tav>
                                        <p:tav tm="100000">
                                          <p:val>
                                            <p:strVal val="#ppt_y"/>
                                          </p:val>
                                        </p:tav>
                                      </p:tavLst>
                                    </p:anim>
                                  </p:childTnLst>
                                </p:cTn>
                              </p:par>
                            </p:childTnLst>
                          </p:cTn>
                        </p:par>
                        <p:par>
                          <p:cTn id="40" fill="hold">
                            <p:stCondLst>
                              <p:cond delay="8251"/>
                            </p:stCondLst>
                            <p:childTnLst>
                              <p:par>
                                <p:cTn id="41" presetID="53" presetClass="entr" presetSubtype="16"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2000" fill="hold"/>
                                        <p:tgtEl>
                                          <p:spTgt spid="18"/>
                                        </p:tgtEl>
                                        <p:attrNameLst>
                                          <p:attrName>ppt_w</p:attrName>
                                        </p:attrNameLst>
                                      </p:cBhvr>
                                      <p:tavLst>
                                        <p:tav tm="0">
                                          <p:val>
                                            <p:fltVal val="0"/>
                                          </p:val>
                                        </p:tav>
                                        <p:tav tm="100000">
                                          <p:val>
                                            <p:strVal val="#ppt_w"/>
                                          </p:val>
                                        </p:tav>
                                      </p:tavLst>
                                    </p:anim>
                                    <p:anim calcmode="lin" valueType="num">
                                      <p:cBhvr>
                                        <p:cTn id="44" dur="2000" fill="hold"/>
                                        <p:tgtEl>
                                          <p:spTgt spid="18"/>
                                        </p:tgtEl>
                                        <p:attrNameLst>
                                          <p:attrName>ppt_h</p:attrName>
                                        </p:attrNameLst>
                                      </p:cBhvr>
                                      <p:tavLst>
                                        <p:tav tm="0">
                                          <p:val>
                                            <p:fltVal val="0"/>
                                          </p:val>
                                        </p:tav>
                                        <p:tav tm="100000">
                                          <p:val>
                                            <p:strVal val="#ppt_h"/>
                                          </p:val>
                                        </p:tav>
                                      </p:tavLst>
                                    </p:anim>
                                    <p:animEffect transition="in" filter="fade">
                                      <p:cBhvr>
                                        <p:cTn id="45"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16" grpId="0"/>
      <p:bldP spid="20" grpId="0" animBg="1"/>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22" name="Krajina">
            <a:extLst>
              <a:ext uri="{FF2B5EF4-FFF2-40B4-BE49-F238E27FC236}">
                <a16:creationId xmlns:a16="http://schemas.microsoft.com/office/drawing/2014/main" id="{BD1DCE6E-A25F-4AB0-8FE3-335F40A24D9A}"/>
              </a:ext>
            </a:extLst>
          </p:cNvPr>
          <p:cNvSpPr txBox="1"/>
          <p:nvPr/>
        </p:nvSpPr>
        <p:spPr>
          <a:xfrm>
            <a:off x="850353" y="6217520"/>
            <a:ext cx="4248472" cy="1200329"/>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7200" b="1">
                <a:ln w="3175">
                  <a:solidFill>
                    <a:schemeClr val="tx1"/>
                  </a:solidFill>
                </a:ln>
                <a:solidFill>
                  <a:srgbClr val="05C855"/>
                </a:solidFill>
                <a:effectLst>
                  <a:outerShdw blurRad="50800" dist="38100" dir="2700000" algn="tl" rotWithShape="0">
                    <a:prstClr val="black">
                      <a:alpha val="70000"/>
                    </a:prstClr>
                  </a:outerShdw>
                </a:effectLst>
                <a:latin typeface="Artistik" panose="04040505050F02020602" pitchFamily="82" charset="0"/>
              </a:rPr>
              <a:t>CHINA</a:t>
            </a:r>
          </a:p>
        </p:txBody>
      </p:sp>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14575" y="303499"/>
            <a:ext cx="2875394" cy="3364210"/>
          </a:xfrm>
          <a:prstGeom prst="rect">
            <a:avLst/>
          </a:prstGeom>
          <a:effectLst>
            <a:outerShdw blurRad="76200" dist="50800" dir="2700000" algn="tl" rotWithShape="0">
              <a:prstClr val="black">
                <a:alpha val="4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1427312" y="1246984"/>
            <a:ext cx="609462" cy="241980"/>
          </a:xfrm>
          <a:prstGeom prst="rect">
            <a:avLst/>
          </a:prstGeom>
          <a:solidFill>
            <a:srgbClr val="F9D798"/>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r>
              <a:rPr lang="sk-SK" sz="1100" b="1" kern="0">
                <a:solidFill>
                  <a:prstClr val="black"/>
                </a:solidFill>
                <a:latin typeface="Nadianne" panose="03020902050305070206" pitchFamily="66" charset="0"/>
                <a:ea typeface="Tahoma" panose="020B0604030504040204" pitchFamily="34" charset="0"/>
                <a:cs typeface="Tahoma" panose="020B0604030504040204" pitchFamily="34" charset="0"/>
              </a:rPr>
              <a:t>China</a:t>
            </a:r>
          </a:p>
        </p:txBody>
      </p:sp>
      <p:sp>
        <p:nvSpPr>
          <p:cNvPr id="15" name="Miesto">
            <a:extLst>
              <a:ext uri="{FF2B5EF4-FFF2-40B4-BE49-F238E27FC236}">
                <a16:creationId xmlns:a16="http://schemas.microsoft.com/office/drawing/2014/main" id="{848B2786-6D0F-4E27-946C-115FC64B9153}"/>
              </a:ext>
            </a:extLst>
          </p:cNvPr>
          <p:cNvSpPr/>
          <p:nvPr/>
        </p:nvSpPr>
        <p:spPr>
          <a:xfrm>
            <a:off x="11292408" y="5294362"/>
            <a:ext cx="851516" cy="288147"/>
          </a:xfrm>
          <a:prstGeom prst="rect">
            <a:avLst/>
          </a:prstGeom>
          <a:solidFill>
            <a:srgbClr val="F9D798"/>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defRPr/>
            </a:pPr>
            <a:r>
              <a:rPr lang="sk-SK" sz="1400" b="1" kern="0">
                <a:solidFill>
                  <a:prstClr val="black"/>
                </a:solidFill>
                <a:latin typeface="Nadianne" panose="03020902050305070206" pitchFamily="66" charset="0"/>
                <a:ea typeface="Tahoma" panose="020B0604030504040204" pitchFamily="34" charset="0"/>
                <a:cs typeface="Tahoma" panose="020B0604030504040204" pitchFamily="34" charset="0"/>
              </a:rPr>
              <a:t>Suzhou</a:t>
            </a:r>
          </a:p>
        </p:txBody>
      </p:sp>
      <p:sp>
        <p:nvSpPr>
          <p:cNvPr id="16" name="Hviezda">
            <a:extLst>
              <a:ext uri="{FF2B5EF4-FFF2-40B4-BE49-F238E27FC236}">
                <a16:creationId xmlns:a16="http://schemas.microsoft.com/office/drawing/2014/main" id="{DF1065B3-21A1-4C8D-A646-751AADF42544}"/>
              </a:ext>
            </a:extLst>
          </p:cNvPr>
          <p:cNvSpPr/>
          <p:nvPr/>
        </p:nvSpPr>
        <p:spPr>
          <a:xfrm>
            <a:off x="12084496" y="5006330"/>
            <a:ext cx="381185" cy="361287"/>
          </a:xfrm>
          <a:prstGeom prst="star4">
            <a:avLst>
              <a:gd name="adj" fmla="val 14116"/>
            </a:avLst>
          </a:prstGeom>
          <a:solidFill>
            <a:srgbClr val="FF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endParaRPr>
          </a:p>
        </p:txBody>
      </p:sp>
      <p:sp>
        <p:nvSpPr>
          <p:cNvPr id="2" name="GPS">
            <a:extLst>
              <a:ext uri="{FF2B5EF4-FFF2-40B4-BE49-F238E27FC236}">
                <a16:creationId xmlns:a16="http://schemas.microsoft.com/office/drawing/2014/main" id="{2660E44D-51F8-4262-AF9D-8B8CAA567E53}"/>
              </a:ext>
            </a:extLst>
          </p:cNvPr>
          <p:cNvSpPr/>
          <p:nvPr/>
        </p:nvSpPr>
        <p:spPr>
          <a:xfrm>
            <a:off x="1211288" y="7382594"/>
            <a:ext cx="3600400" cy="396000"/>
          </a:xfrm>
          <a:prstGeom prst="roundRect">
            <a:avLst>
              <a:gd name="adj" fmla="val 50000"/>
            </a:avLst>
          </a:prstGeom>
          <a:solidFill>
            <a:srgbClr val="008F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a:t>GPS   N 31°18’15‘‘   E 120°35’43‘</a:t>
            </a:r>
          </a:p>
        </p:txBody>
      </p:sp>
      <p:pic>
        <p:nvPicPr>
          <p:cNvPr id="9" name="Rám">
            <a:extLst>
              <a:ext uri="{FF2B5EF4-FFF2-40B4-BE49-F238E27FC236}">
                <a16:creationId xmlns:a16="http://schemas.microsoft.com/office/drawing/2014/main" id="{4025EA25-2841-438D-BBDE-AB5365F8F3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par>
                                <p:cTn id="8" presetID="53" presetClass="entr" presetSubtype="16"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 calcmode="lin" valueType="num">
                                      <p:cBhvr>
                                        <p:cTn id="10" dur="1500" fill="hold"/>
                                        <p:tgtEl>
                                          <p:spTgt spid="13"/>
                                        </p:tgtEl>
                                        <p:attrNameLst>
                                          <p:attrName>ppt_w</p:attrName>
                                        </p:attrNameLst>
                                      </p:cBhvr>
                                      <p:tavLst>
                                        <p:tav tm="0">
                                          <p:val>
                                            <p:fltVal val="0"/>
                                          </p:val>
                                        </p:tav>
                                        <p:tav tm="100000">
                                          <p:val>
                                            <p:strVal val="#ppt_w"/>
                                          </p:val>
                                        </p:tav>
                                      </p:tavLst>
                                    </p:anim>
                                    <p:anim calcmode="lin" valueType="num">
                                      <p:cBhvr>
                                        <p:cTn id="11" dur="1500" fill="hold"/>
                                        <p:tgtEl>
                                          <p:spTgt spid="13"/>
                                        </p:tgtEl>
                                        <p:attrNameLst>
                                          <p:attrName>ppt_h</p:attrName>
                                        </p:attrNameLst>
                                      </p:cBhvr>
                                      <p:tavLst>
                                        <p:tav tm="0">
                                          <p:val>
                                            <p:fltVal val="0"/>
                                          </p:val>
                                        </p:tav>
                                        <p:tav tm="100000">
                                          <p:val>
                                            <p:strVal val="#ppt_h"/>
                                          </p:val>
                                        </p:tav>
                                      </p:tavLst>
                                    </p:anim>
                                    <p:animEffect transition="in" filter="fade">
                                      <p:cBhvr>
                                        <p:cTn id="12" dur="1500"/>
                                        <p:tgtEl>
                                          <p:spTgt spid="13"/>
                                        </p:tgtEl>
                                      </p:cBhvr>
                                    </p:animEffect>
                                  </p:childTnLst>
                                </p:cTn>
                              </p:par>
                            </p:childTnLst>
                          </p:cTn>
                        </p:par>
                        <p:par>
                          <p:cTn id="13" fill="hold">
                            <p:stCondLst>
                              <p:cond delay="3500"/>
                            </p:stCondLst>
                            <p:childTnLst>
                              <p:par>
                                <p:cTn id="14" presetID="22" presetClass="entr" presetSubtype="8" fill="hold" nodeType="after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2500"/>
                                        <p:tgtEl>
                                          <p:spTgt spid="6"/>
                                        </p:tgtEl>
                                      </p:cBhvr>
                                    </p:animEffect>
                                  </p:childTnLst>
                                </p:cTn>
                              </p:par>
                            </p:childTnLst>
                          </p:cTn>
                        </p:par>
                        <p:par>
                          <p:cTn id="17" fill="hold">
                            <p:stCondLst>
                              <p:cond delay="6500"/>
                            </p:stCondLst>
                            <p:childTnLst>
                              <p:par>
                                <p:cTn id="18" presetID="42" presetClass="entr" presetSubtype="0" fill="hold" grpId="0" nodeType="afterEffect">
                                  <p:stCondLst>
                                    <p:cond delay="50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1500"/>
                                        <p:tgtEl>
                                          <p:spTgt spid="22"/>
                                        </p:tgtEl>
                                      </p:cBhvr>
                                    </p:animEffect>
                                    <p:anim calcmode="lin" valueType="num">
                                      <p:cBhvr>
                                        <p:cTn id="21" dur="1500" fill="hold"/>
                                        <p:tgtEl>
                                          <p:spTgt spid="22"/>
                                        </p:tgtEl>
                                        <p:attrNameLst>
                                          <p:attrName>ppt_x</p:attrName>
                                        </p:attrNameLst>
                                      </p:cBhvr>
                                      <p:tavLst>
                                        <p:tav tm="0">
                                          <p:val>
                                            <p:strVal val="#ppt_x"/>
                                          </p:val>
                                        </p:tav>
                                        <p:tav tm="100000">
                                          <p:val>
                                            <p:strVal val="#ppt_x"/>
                                          </p:val>
                                        </p:tav>
                                      </p:tavLst>
                                    </p:anim>
                                    <p:anim calcmode="lin" valueType="num">
                                      <p:cBhvr>
                                        <p:cTn id="22" dur="1500" fill="hold"/>
                                        <p:tgtEl>
                                          <p:spTgt spid="22"/>
                                        </p:tgtEl>
                                        <p:attrNameLst>
                                          <p:attrName>ppt_y</p:attrName>
                                        </p:attrNameLst>
                                      </p:cBhvr>
                                      <p:tavLst>
                                        <p:tav tm="0">
                                          <p:val>
                                            <p:strVal val="#ppt_y+.1"/>
                                          </p:val>
                                        </p:tav>
                                        <p:tav tm="100000">
                                          <p:val>
                                            <p:strVal val="#ppt_y"/>
                                          </p:val>
                                        </p:tav>
                                      </p:tavLst>
                                    </p:anim>
                                  </p:childTnLst>
                                </p:cTn>
                              </p:par>
                            </p:childTnLst>
                          </p:cTn>
                        </p:par>
                        <p:par>
                          <p:cTn id="23" fill="hold">
                            <p:stCondLst>
                              <p:cond delay="8500"/>
                            </p:stCondLst>
                            <p:childTnLst>
                              <p:par>
                                <p:cTn id="24" presetID="10" presetClass="entr" presetSubtype="0"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500"/>
                                        <p:tgtEl>
                                          <p:spTgt spid="2"/>
                                        </p:tgtEl>
                                      </p:cBhvr>
                                    </p:animEffect>
                                  </p:childTnLst>
                                </p:cTn>
                              </p:par>
                            </p:childTnLst>
                          </p:cTn>
                        </p:par>
                        <p:par>
                          <p:cTn id="27" fill="hold">
                            <p:stCondLst>
                              <p:cond delay="10000"/>
                            </p:stCondLst>
                            <p:childTnLst>
                              <p:par>
                                <p:cTn id="28" presetID="15"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p:cTn id="30" dur="2500" fill="hold"/>
                                        <p:tgtEl>
                                          <p:spTgt spid="16"/>
                                        </p:tgtEl>
                                        <p:attrNameLst>
                                          <p:attrName>ppt_w</p:attrName>
                                        </p:attrNameLst>
                                      </p:cBhvr>
                                      <p:tavLst>
                                        <p:tav tm="0">
                                          <p:val>
                                            <p:fltVal val="0"/>
                                          </p:val>
                                        </p:tav>
                                        <p:tav tm="100000">
                                          <p:val>
                                            <p:strVal val="#ppt_w"/>
                                          </p:val>
                                        </p:tav>
                                      </p:tavLst>
                                    </p:anim>
                                    <p:anim calcmode="lin" valueType="num">
                                      <p:cBhvr>
                                        <p:cTn id="31" dur="2500" fill="hold"/>
                                        <p:tgtEl>
                                          <p:spTgt spid="16"/>
                                        </p:tgtEl>
                                        <p:attrNameLst>
                                          <p:attrName>ppt_h</p:attrName>
                                        </p:attrNameLst>
                                      </p:cBhvr>
                                      <p:tavLst>
                                        <p:tav tm="0">
                                          <p:val>
                                            <p:fltVal val="0"/>
                                          </p:val>
                                        </p:tav>
                                        <p:tav tm="100000">
                                          <p:val>
                                            <p:strVal val="#ppt_h"/>
                                          </p:val>
                                        </p:tav>
                                      </p:tavLst>
                                    </p:anim>
                                    <p:anim calcmode="lin" valueType="num">
                                      <p:cBhvr>
                                        <p:cTn id="32"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3" dur="2500" fill="hold"/>
                                        <p:tgtEl>
                                          <p:spTgt spid="16"/>
                                        </p:tgtEl>
                                        <p:attrNameLst>
                                          <p:attrName>ppt_y</p:attrName>
                                        </p:attrNameLst>
                                      </p:cBhvr>
                                      <p:tavLst>
                                        <p:tav tm="0" fmla="#ppt_y+(sin(-2*pi*(1-$))*-#ppt_x+cos(-2*pi*(1-$))*(1-#ppt_y))*(1-$)">
                                          <p:val>
                                            <p:fltVal val="0"/>
                                          </p:val>
                                        </p:tav>
                                        <p:tav tm="100000">
                                          <p:val>
                                            <p:fltVal val="1"/>
                                          </p:val>
                                        </p:tav>
                                      </p:tavLst>
                                    </p:anim>
                                  </p:childTnLst>
                                </p:cTn>
                              </p:par>
                              <p:par>
                                <p:cTn id="34" presetID="10" presetClass="entr" presetSubtype="0" fill="hold" grpId="0" nodeType="withEffect">
                                  <p:stCondLst>
                                    <p:cond delay="250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3" grpId="0" animBg="1"/>
      <p:bldP spid="15" grpId="0" animBg="1"/>
      <p:bldP spid="16"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544000"/>
            <a:ext cx="12780000" cy="2063436"/>
          </a:xfrm>
          <a:prstGeom prst="rect">
            <a:avLst/>
          </a:prstGeom>
          <a:solidFill>
            <a:schemeClr val="accent6">
              <a:lumMod val="40000"/>
              <a:lumOff val="60000"/>
            </a:schemeClr>
          </a:solidFill>
          <a:ln w="317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S</a:t>
            </a:r>
            <a:r>
              <a:rPr lang="sk-SK" sz="1900" b="1" i="1">
                <a:latin typeface="Tekton Pro" panose="020F0603020208020904" pitchFamily="34" charset="-18"/>
              </a:rPr>
              <a:t>uzhou je mesto nachádzajúce sa vo východnej Číne, asi 100 km západne od Šanghaja. Leží na dolnom toku rieky Yangtze a má viac než 7,5 miliónov obyvateľov. Mesto preslávili klasické krajinné záhrady, ktoré boli zapísané na zoznam svetového dedičstva UNESCO. Tieto záhrady predstavujú vývoj dizajnu čínskych krajiných záhrad za obdobie viac ako dvetisíc rokov. Stali sa štandardom v oblasti čínskeho záhradného dizajnu. Základom bola predstava krajiny, napodobňujúca prírodné scenérie, skaly, kopce a rieky so strategicky umiestnenými pavilónmi a pagodami. Elegantnú estetiku, jemný štýl a vlastnosti týchto záhrad často napodobňovali rôzne záhrady v iných častiach Číny. Dnes je v Suzhou 69 zachovaných záhrad a všetky sú označené ako chránené lokality národného dedičstva.</a:t>
            </a:r>
            <a:endParaRPr kumimoji="0" lang="sk-SK"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400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60000"/>
            <a:ext cx="12780000" cy="2355824"/>
          </a:xfrm>
          <a:prstGeom prst="rect">
            <a:avLst/>
          </a:prstGeom>
          <a:solidFill>
            <a:schemeClr val="accent6">
              <a:lumMod val="40000"/>
              <a:lumOff val="60000"/>
            </a:schemeClr>
          </a:solidFill>
          <a:ln w="317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S</a:t>
            </a:r>
            <a:r>
              <a:rPr lang="es-ES" sz="1900" b="1" i="1">
                <a:latin typeface="Tekton Pro" panose="020F0603020208020904" pitchFamily="34" charset="-18"/>
              </a:rPr>
              <a:t>uzhou es una ciudad ubicada en el este de China, a unos 100 km al oeste de Shanghai. Se encuentra en la parte baja del río Yangtze y tiene más de </a:t>
            </a:r>
            <a:r>
              <a:rPr lang="sk-SK" sz="1900" b="1" i="1">
                <a:latin typeface="Tekton Pro" panose="020F0603020208020904" pitchFamily="34" charset="-18"/>
              </a:rPr>
              <a:t>7,5</a:t>
            </a:r>
            <a:r>
              <a:rPr lang="es-ES" sz="1900" b="1" i="1">
                <a:latin typeface="Tekton Pro" panose="020F0603020208020904" pitchFamily="34" charset="-18"/>
              </a:rPr>
              <a:t> millones de habitantes. La ciudad es famosa por sus jardines paisajísticos clásicos, que han sido inscritos en la Lista del Patrimonio Mundial de la UNESCO. Estos jardines representan el desarrollo del diseño de los jardines paisajísticos chinos durante un período de más de dos mil años. Se han convertido en el estándar en el diseño de jardines chinos. La base fue la idea del paisaje, imitando paisajes naturales, rocas, cerros y ríos con pabellones y pagodas estratégicamente ubicados. La estética elegante, el estilo delicado y las características de estos jardines a menudo han imitado varios jardines en otras partes de China. Hoy en día, Suzhou tiene 69 jardines preservados y todos están designados como Patrimonio de la Nacional.</a:t>
            </a:r>
            <a:endParaRPr kumimoji="0" lang="es-E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8"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16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576000"/>
            <a:ext cx="12780000" cy="2355824"/>
          </a:xfrm>
          <a:prstGeom prst="rect">
            <a:avLst/>
          </a:prstGeom>
          <a:solidFill>
            <a:schemeClr val="accent6">
              <a:lumMod val="40000"/>
              <a:lumOff val="60000"/>
            </a:schemeClr>
          </a:solidFill>
          <a:ln w="317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S</a:t>
            </a:r>
            <a:r>
              <a:rPr lang="en-US" sz="1900" b="1" i="1">
                <a:latin typeface="Tekton Pro" panose="020F0603020208020904" pitchFamily="34" charset="-18"/>
              </a:rPr>
              <a:t>uzhou is a city located in eastern China, about 100 km west of Shanghai. It lies on the lower reaches of the Yangtze River and has more than </a:t>
            </a:r>
            <a:r>
              <a:rPr lang="sk-SK" sz="1900" b="1" i="1">
                <a:latin typeface="Tekton Pro" panose="020F0603020208020904" pitchFamily="34" charset="-18"/>
              </a:rPr>
              <a:t>7,5</a:t>
            </a:r>
            <a:r>
              <a:rPr lang="en-US" sz="1900" b="1" i="1">
                <a:latin typeface="Tekton Pro" panose="020F0603020208020904" pitchFamily="34" charset="-18"/>
              </a:rPr>
              <a:t> million inhabitants. The city is famous for its classic landscape gardens, which have been inscribed on the UNESCO World Heritage List. These gardens represent the development of the design of Chinese landscape gardens over a period of more than two thousand years. They have become the standard in Chinese garden design. The basis was the idea of the landscape, imitating natural scenery, rocks, hills and rivers with strategically located pavilions and pagodas. The elegant aesthetics, delicate style and features of these gardens have often imitated various gardens in other parts of China. Today, Suzhou has 69 preserved gardens and all are designated as National Heritage Sites.</a:t>
            </a:r>
            <a:endParaRPr kumimoji="0" lang="en-U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43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0" name="Rám">
            <a:extLst>
              <a:ext uri="{FF2B5EF4-FFF2-40B4-BE49-F238E27FC236}">
                <a16:creationId xmlns:a16="http://schemas.microsoft.com/office/drawing/2014/main" id="{5D9B2B93-743F-489D-85E5-9CA79474E1D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11" name="Kruh">
            <a:extLst>
              <a:ext uri="{FF2B5EF4-FFF2-40B4-BE49-F238E27FC236}">
                <a16:creationId xmlns:a16="http://schemas.microsoft.com/office/drawing/2014/main" id="{68B79B20-5684-4836-9195-20CB2D32C405}"/>
              </a:ext>
            </a:extLst>
          </p:cNvPr>
          <p:cNvSpPr/>
          <p:nvPr/>
        </p:nvSpPr>
        <p:spPr>
          <a:xfrm>
            <a:off x="14062663" y="7454602"/>
            <a:ext cx="744770" cy="701198"/>
          </a:xfrm>
          <a:prstGeom prst="ellipse">
            <a:avLst/>
          </a:prstGeom>
          <a:solidFill>
            <a:srgbClr val="06801D"/>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14200446" y="7594212"/>
            <a:ext cx="469205" cy="469205"/>
          </a:xfrm>
          <a:prstGeom prst="rect">
            <a:avLst/>
          </a:prstGeom>
          <a:noFill/>
          <a:ln>
            <a:noFill/>
          </a:ln>
          <a:effectLst>
            <a:outerShdw blurRad="25400" sx="105000" sy="105000" algn="ctr" rotWithShape="0">
              <a:prstClr val="black">
                <a:alpha val="75000"/>
              </a:prstClr>
            </a:outerShdw>
          </a:effectLst>
        </p:spPr>
      </p:pic>
    </p:spTree>
    <p:extLst>
      <p:ext uri="{BB962C8B-B14F-4D97-AF65-F5344CB8AC3E}">
        <p14:creationId xmlns:p14="http://schemas.microsoft.com/office/powerpoint/2010/main" val="6675144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2BE939F1-CAD4-4CE4-9F68-F8C310DBE9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3444936746"/>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2088232" cy="288032"/>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C-image 2018</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418519654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4E9E8EA3-F09F-4CB6-9983-D088B07C31DD}"/>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818007734"/>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1361505159"/>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A9C3D6D3-337D-402D-8CC3-639CCA91A988}"/>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3165367980"/>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415AB072-9743-47AC-82AE-0C3666318643}"/>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1318557452"/>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hidden="1">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1087101396"/>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938632009"/>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1BF422C2-118B-4FF1-A576-CECC45218DD6}"/>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2656739332"/>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65DFDA08-F67F-4EB9-9C78-01E5400B96A9}"/>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1587516626"/>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3906896185"/>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2901623227"/>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2311096693"/>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3250547161"/>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2214010070"/>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2667042389"/>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1560726640"/>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440563970"/>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2747340061"/>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3337152343"/>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hidden="1">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194266561"/>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20" y="1"/>
            <a:ext cx="7429499" cy="8572499"/>
          </a:xfrm>
          <a:prstGeom prst="rect">
            <a:avLst/>
          </a:prstGeom>
        </p:spPr>
      </p:pic>
      <p:pic>
        <p:nvPicPr>
          <p:cNvPr id="3" name="Rám 1">
            <a:extLst>
              <a:ext uri="{FF2B5EF4-FFF2-40B4-BE49-F238E27FC236}">
                <a16:creationId xmlns:a16="http://schemas.microsoft.com/office/drawing/2014/main" id="{6FD92B68-B1AB-4249-9491-5125132DD3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7" name="Autor 1">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pic>
        <p:nvPicPr>
          <p:cNvPr id="6" name="Foto 2">
            <a:extLst>
              <a:ext uri="{FF2B5EF4-FFF2-40B4-BE49-F238E27FC236}">
                <a16:creationId xmlns:a16="http://schemas.microsoft.com/office/drawing/2014/main" id="{19AB50B7-D987-4D9C-86AF-256F1FEFA4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4981" y="14793"/>
            <a:ext cx="7429499" cy="8557706"/>
          </a:xfrm>
          <a:prstGeom prst="rect">
            <a:avLst/>
          </a:prstGeom>
        </p:spPr>
      </p:pic>
      <p:pic>
        <p:nvPicPr>
          <p:cNvPr id="9" name="Rám 2">
            <a:extLst>
              <a:ext uri="{FF2B5EF4-FFF2-40B4-BE49-F238E27FC236}">
                <a16:creationId xmlns:a16="http://schemas.microsoft.com/office/drawing/2014/main" id="{C7908F5F-B8C8-405E-9225-2F39BA92E9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4981" y="1"/>
            <a:ext cx="7435019" cy="8572498"/>
          </a:xfrm>
          <a:prstGeom prst="rect">
            <a:avLst/>
          </a:prstGeom>
        </p:spPr>
      </p:pic>
      <p:sp>
        <p:nvSpPr>
          <p:cNvPr id="8" name="Autor 2">
            <a:extLst>
              <a:ext uri="{FF2B5EF4-FFF2-40B4-BE49-F238E27FC236}">
                <a16:creationId xmlns:a16="http://schemas.microsoft.com/office/drawing/2014/main" id="{825DD6D1-CFCF-48C0-BCBC-FC770F5D68CF}"/>
              </a:ext>
            </a:extLst>
          </p:cNvPr>
          <p:cNvSpPr/>
          <p:nvPr/>
        </p:nvSpPr>
        <p:spPr>
          <a:xfrm>
            <a:off x="8506693" y="469825"/>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pic>
        <p:nvPicPr>
          <p:cNvPr id="15" name="Foto 0">
            <a:extLst>
              <a:ext uri="{FF2B5EF4-FFF2-40B4-BE49-F238E27FC236}">
                <a16:creationId xmlns:a16="http://schemas.microsoft.com/office/drawing/2014/main" id="{D1A4E61D-05C3-40CD-934F-E5D7B4AE64A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9998" cy="8572499"/>
          </a:xfrm>
          <a:prstGeom prst="rect">
            <a:avLst/>
          </a:prstGeom>
        </p:spPr>
      </p:pic>
      <p:pic>
        <p:nvPicPr>
          <p:cNvPr id="5" name="Rám 0">
            <a:extLst>
              <a:ext uri="{FF2B5EF4-FFF2-40B4-BE49-F238E27FC236}">
                <a16:creationId xmlns:a16="http://schemas.microsoft.com/office/drawing/2014/main" id="{FEDB33EB-AB68-4F5B-8283-75D3065625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16" name="Autor 0">
            <a:extLst>
              <a:ext uri="{FF2B5EF4-FFF2-40B4-BE49-F238E27FC236}">
                <a16:creationId xmlns:a16="http://schemas.microsoft.com/office/drawing/2014/main" id="{C4431DBF-D8A5-4A96-BB5F-C23BC09A4421}"/>
              </a:ext>
            </a:extLst>
          </p:cNvPr>
          <p:cNvSpPr/>
          <p:nvPr/>
        </p:nvSpPr>
        <p:spPr>
          <a:xfrm>
            <a:off x="725975" y="462192"/>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pic>
        <p:nvPicPr>
          <p:cNvPr id="12" name="Foto X">
            <a:extLst>
              <a:ext uri="{FF2B5EF4-FFF2-40B4-BE49-F238E27FC236}">
                <a16:creationId xmlns:a16="http://schemas.microsoft.com/office/drawing/2014/main" id="{79C2BFDE-ACF5-4C0D-9F84-868905A9970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1274" y="-14196"/>
            <a:ext cx="15239998" cy="8572499"/>
          </a:xfrm>
          <a:prstGeom prst="rect">
            <a:avLst/>
          </a:prstGeom>
        </p:spPr>
      </p:pic>
      <p:sp>
        <p:nvSpPr>
          <p:cNvPr id="13" name="Autor X">
            <a:extLst>
              <a:ext uri="{FF2B5EF4-FFF2-40B4-BE49-F238E27FC236}">
                <a16:creationId xmlns:a16="http://schemas.microsoft.com/office/drawing/2014/main" id="{C76B142F-9C3C-43E5-B73F-D42FECF4A527}"/>
              </a:ext>
            </a:extLst>
          </p:cNvPr>
          <p:cNvSpPr/>
          <p:nvPr/>
        </p:nvSpPr>
        <p:spPr>
          <a:xfrm>
            <a:off x="728505" y="455630"/>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pic>
        <p:nvPicPr>
          <p:cNvPr id="14" name="Rám 0">
            <a:extLst>
              <a:ext uri="{FF2B5EF4-FFF2-40B4-BE49-F238E27FC236}">
                <a16:creationId xmlns:a16="http://schemas.microsoft.com/office/drawing/2014/main" id="{A38B866A-DE01-4DA0-A944-980CAE3446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05" y="0"/>
            <a:ext cx="15238095" cy="8571428"/>
          </a:xfrm>
          <a:prstGeom prst="rect">
            <a:avLst/>
          </a:prstGeom>
        </p:spPr>
      </p:pic>
    </p:spTree>
    <p:extLst>
      <p:ext uri="{BB962C8B-B14F-4D97-AF65-F5344CB8AC3E}">
        <p14:creationId xmlns:p14="http://schemas.microsoft.com/office/powerpoint/2010/main" val="1138917181"/>
      </p:ext>
    </p:extLst>
  </p:cSld>
  <p:clrMapOvr>
    <a:masterClrMapping/>
  </p:clrMapOvr>
  <mc:AlternateContent xmlns:mc="http://schemas.openxmlformats.org/markup-compatibility/2006" xmlns:p14="http://schemas.microsoft.com/office/powerpoint/2010/main">
    <mc:Choice Requires="p14">
      <p:transition spd="slow" p14:dur="2500" advClick="0" advTm="23000">
        <p:split orient="vert" dir="in"/>
      </p:transition>
    </mc:Choice>
    <mc:Fallback xmlns="">
      <p:transition spd="slow" advClick="0" advTm="23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0"/>
                                  </p:stCondLst>
                                  <p:childTnLst>
                                    <p:animEffect transition="out" filter="barn(inVertical)">
                                      <p:cBhvr>
                                        <p:cTn id="6" dur="2500"/>
                                        <p:tgtEl>
                                          <p:spTgt spid="12"/>
                                        </p:tgtEl>
                                      </p:cBhvr>
                                    </p:animEffect>
                                    <p:set>
                                      <p:cBhvr>
                                        <p:cTn id="7" dur="1" fill="hold">
                                          <p:stCondLst>
                                            <p:cond delay="2499"/>
                                          </p:stCondLst>
                                        </p:cTn>
                                        <p:tgtEl>
                                          <p:spTgt spid="12"/>
                                        </p:tgtEl>
                                        <p:attrNameLst>
                                          <p:attrName>style.visibility</p:attrName>
                                        </p:attrNameLst>
                                      </p:cBhvr>
                                      <p:to>
                                        <p:strVal val="hidden"/>
                                      </p:to>
                                    </p:set>
                                  </p:childTnLst>
                                </p:cTn>
                              </p:par>
                              <p:par>
                                <p:cTn id="8" presetID="10" presetClass="exit" presetSubtype="0" fill="hold" grpId="0" nodeType="withEffect">
                                  <p:stCondLst>
                                    <p:cond delay="4500"/>
                                  </p:stCondLst>
                                  <p:childTnLst>
                                    <p:animEffect transition="out" filter="fade">
                                      <p:cBhvr>
                                        <p:cTn id="9" dur="1000"/>
                                        <p:tgtEl>
                                          <p:spTgt spid="13"/>
                                        </p:tgtEl>
                                      </p:cBhvr>
                                    </p:animEffect>
                                    <p:set>
                                      <p:cBhvr>
                                        <p:cTn id="10" dur="1" fill="hold">
                                          <p:stCondLst>
                                            <p:cond delay="999"/>
                                          </p:stCondLst>
                                        </p:cTn>
                                        <p:tgtEl>
                                          <p:spTgt spid="13"/>
                                        </p:tgtEl>
                                        <p:attrNameLst>
                                          <p:attrName>style.visibility</p:attrName>
                                        </p:attrNameLst>
                                      </p:cBhvr>
                                      <p:to>
                                        <p:strVal val="hidden"/>
                                      </p:to>
                                    </p:set>
                                  </p:childTnLst>
                                </p:cTn>
                              </p:par>
                            </p:childTnLst>
                          </p:cTn>
                        </p:par>
                        <p:par>
                          <p:cTn id="11" fill="hold">
                            <p:stCondLst>
                              <p:cond delay="7500"/>
                            </p:stCondLst>
                            <p:childTnLst>
                              <p:par>
                                <p:cTn id="12" presetID="8" presetClass="emph" presetSubtype="0" accel="33333" fill="hold" nodeType="afterEffect">
                                  <p:stCondLst>
                                    <p:cond delay="5750"/>
                                  </p:stCondLst>
                                  <p:childTnLst>
                                    <p:animRot by="-5400000">
                                      <p:cBhvr>
                                        <p:cTn id="13" dur="4000" fill="hold"/>
                                        <p:tgtEl>
                                          <p:spTgt spid="4"/>
                                        </p:tgtEl>
                                        <p:attrNameLst>
                                          <p:attrName>r</p:attrName>
                                        </p:attrNameLst>
                                      </p:cBhvr>
                                    </p:animRot>
                                  </p:childTnLst>
                                </p:cTn>
                              </p:par>
                              <p:par>
                                <p:cTn id="14" presetID="42" presetClass="path" presetSubtype="0" accel="50000" decel="50000" fill="hold" nodeType="withEffect">
                                  <p:stCondLst>
                                    <p:cond delay="5750"/>
                                  </p:stCondLst>
                                  <p:childTnLst>
                                    <p:animMotion origin="layout" path="M 4.16667E-7 -2.96296E-6 L -0.55807 -2.96296E-6 " pathEditMode="relative" rAng="0" ptsTypes="AA">
                                      <p:cBhvr>
                                        <p:cTn id="15" dur="3000" fill="hold"/>
                                        <p:tgtEl>
                                          <p:spTgt spid="4"/>
                                        </p:tgtEl>
                                        <p:attrNameLst>
                                          <p:attrName>ppt_x</p:attrName>
                                          <p:attrName>ppt_y</p:attrName>
                                        </p:attrNameLst>
                                      </p:cBhvr>
                                      <p:rCtr x="-27904" y="0"/>
                                    </p:animMotion>
                                  </p:childTnLst>
                                </p:cTn>
                              </p:par>
                              <p:par>
                                <p:cTn id="16" presetID="8" presetClass="emph" presetSubtype="0" accel="33333" fill="hold" nodeType="withEffect">
                                  <p:stCondLst>
                                    <p:cond delay="5750"/>
                                  </p:stCondLst>
                                  <p:childTnLst>
                                    <p:animRot by="-5400000">
                                      <p:cBhvr>
                                        <p:cTn id="17" dur="4000" fill="hold"/>
                                        <p:tgtEl>
                                          <p:spTgt spid="3"/>
                                        </p:tgtEl>
                                        <p:attrNameLst>
                                          <p:attrName>r</p:attrName>
                                        </p:attrNameLst>
                                      </p:cBhvr>
                                    </p:animRot>
                                  </p:childTnLst>
                                </p:cTn>
                              </p:par>
                              <p:par>
                                <p:cTn id="18" presetID="42" presetClass="path" presetSubtype="0" accel="50000" decel="50000" fill="hold" nodeType="withEffect">
                                  <p:stCondLst>
                                    <p:cond delay="5750"/>
                                  </p:stCondLst>
                                  <p:childTnLst>
                                    <p:animMotion origin="layout" path="M 0 0 L -0.55802 0 " pathEditMode="relative" rAng="0" ptsTypes="AA">
                                      <p:cBhvr>
                                        <p:cTn id="19" dur="3000" fill="hold"/>
                                        <p:tgtEl>
                                          <p:spTgt spid="3"/>
                                        </p:tgtEl>
                                        <p:attrNameLst>
                                          <p:attrName>ppt_x</p:attrName>
                                          <p:attrName>ppt_y</p:attrName>
                                        </p:attrNameLst>
                                      </p:cBhvr>
                                      <p:rCtr x="-27896" y="0"/>
                                    </p:animMotion>
                                  </p:childTnLst>
                                </p:cTn>
                              </p:par>
                              <p:par>
                                <p:cTn id="20" presetID="10" presetClass="exit" presetSubtype="0" fill="hold" grpId="0" nodeType="withEffect">
                                  <p:stCondLst>
                                    <p:cond delay="5750"/>
                                  </p:stCondLst>
                                  <p:childTnLst>
                                    <p:animEffect transition="out" filter="fade">
                                      <p:cBhvr>
                                        <p:cTn id="21" dur="1000"/>
                                        <p:tgtEl>
                                          <p:spTgt spid="7"/>
                                        </p:tgtEl>
                                      </p:cBhvr>
                                    </p:animEffect>
                                    <p:set>
                                      <p:cBhvr>
                                        <p:cTn id="22" dur="1" fill="hold">
                                          <p:stCondLst>
                                            <p:cond delay="999"/>
                                          </p:stCondLst>
                                        </p:cTn>
                                        <p:tgtEl>
                                          <p:spTgt spid="7"/>
                                        </p:tgtEl>
                                        <p:attrNameLst>
                                          <p:attrName>style.visibility</p:attrName>
                                        </p:attrNameLst>
                                      </p:cBhvr>
                                      <p:to>
                                        <p:strVal val="hidden"/>
                                      </p:to>
                                    </p:set>
                                  </p:childTnLst>
                                </p:cTn>
                              </p:par>
                              <p:par>
                                <p:cTn id="23" presetID="8" presetClass="emph" presetSubtype="0" accel="33333" fill="hold" nodeType="withEffect">
                                  <p:stCondLst>
                                    <p:cond delay="5750"/>
                                  </p:stCondLst>
                                  <p:childTnLst>
                                    <p:animRot by="5400000">
                                      <p:cBhvr>
                                        <p:cTn id="24" dur="4000" fill="hold"/>
                                        <p:tgtEl>
                                          <p:spTgt spid="6"/>
                                        </p:tgtEl>
                                        <p:attrNameLst>
                                          <p:attrName>r</p:attrName>
                                        </p:attrNameLst>
                                      </p:cBhvr>
                                    </p:animRot>
                                  </p:childTnLst>
                                </p:cTn>
                              </p:par>
                              <p:par>
                                <p:cTn id="25" presetID="42" presetClass="path" presetSubtype="0" accel="50000" decel="50000" fill="hold" nodeType="withEffect">
                                  <p:stCondLst>
                                    <p:cond delay="5750"/>
                                  </p:stCondLst>
                                  <p:childTnLst>
                                    <p:animMotion origin="layout" path="M 2.5E-6 -7.40741E-7 L 0.57448 -7.40741E-7 " pathEditMode="relative" rAng="0" ptsTypes="AA">
                                      <p:cBhvr>
                                        <p:cTn id="26" dur="3000" fill="hold"/>
                                        <p:tgtEl>
                                          <p:spTgt spid="6"/>
                                        </p:tgtEl>
                                        <p:attrNameLst>
                                          <p:attrName>ppt_x</p:attrName>
                                          <p:attrName>ppt_y</p:attrName>
                                        </p:attrNameLst>
                                      </p:cBhvr>
                                      <p:rCtr x="28719" y="0"/>
                                    </p:animMotion>
                                  </p:childTnLst>
                                </p:cTn>
                              </p:par>
                              <p:par>
                                <p:cTn id="27" presetID="8" presetClass="emph" presetSubtype="0" accel="33333" fill="hold" nodeType="withEffect">
                                  <p:stCondLst>
                                    <p:cond delay="5750"/>
                                  </p:stCondLst>
                                  <p:childTnLst>
                                    <p:animRot by="5400000">
                                      <p:cBhvr>
                                        <p:cTn id="28" dur="4000" fill="hold"/>
                                        <p:tgtEl>
                                          <p:spTgt spid="9"/>
                                        </p:tgtEl>
                                        <p:attrNameLst>
                                          <p:attrName>r</p:attrName>
                                        </p:attrNameLst>
                                      </p:cBhvr>
                                    </p:animRot>
                                  </p:childTnLst>
                                </p:cTn>
                              </p:par>
                              <p:par>
                                <p:cTn id="29" presetID="42" presetClass="path" presetSubtype="0" accel="50000" decel="50000" fill="hold" nodeType="withEffect">
                                  <p:stCondLst>
                                    <p:cond delay="5750"/>
                                  </p:stCondLst>
                                  <p:childTnLst>
                                    <p:animMotion origin="layout" path="M -1.66667E-6 0 L 0.57448 0 " pathEditMode="relative" rAng="0" ptsTypes="AA">
                                      <p:cBhvr>
                                        <p:cTn id="30" dur="3000" fill="hold"/>
                                        <p:tgtEl>
                                          <p:spTgt spid="9"/>
                                        </p:tgtEl>
                                        <p:attrNameLst>
                                          <p:attrName>ppt_x</p:attrName>
                                          <p:attrName>ppt_y</p:attrName>
                                        </p:attrNameLst>
                                      </p:cBhvr>
                                      <p:rCtr x="28719" y="0"/>
                                    </p:animMotion>
                                  </p:childTnLst>
                                </p:cTn>
                              </p:par>
                              <p:par>
                                <p:cTn id="31" presetID="10" presetClass="exit" presetSubtype="0" fill="hold" grpId="0" nodeType="withEffect">
                                  <p:stCondLst>
                                    <p:cond delay="5750"/>
                                  </p:stCondLst>
                                  <p:childTnLst>
                                    <p:animEffect transition="out" filter="fade">
                                      <p:cBhvr>
                                        <p:cTn id="32" dur="1000"/>
                                        <p:tgtEl>
                                          <p:spTgt spid="8"/>
                                        </p:tgtEl>
                                      </p:cBhvr>
                                    </p:animEffect>
                                    <p:set>
                                      <p:cBhvr>
                                        <p:cTn id="33" dur="1" fill="hold">
                                          <p:stCondLst>
                                            <p:cond delay="999"/>
                                          </p:stCondLst>
                                        </p:cTn>
                                        <p:tgtEl>
                                          <p:spTgt spid="8"/>
                                        </p:tgtEl>
                                        <p:attrNameLst>
                                          <p:attrName>style.visibility</p:attrName>
                                        </p:attrNameLst>
                                      </p:cBhvr>
                                      <p:to>
                                        <p:strVal val="hidden"/>
                                      </p:to>
                                    </p:set>
                                  </p:childTnLst>
                                </p:cTn>
                              </p:par>
                              <p:par>
                                <p:cTn id="34" presetID="16" presetClass="entr" presetSubtype="37" fill="hold" nodeType="withEffect">
                                  <p:stCondLst>
                                    <p:cond delay="5250"/>
                                  </p:stCondLst>
                                  <p:childTnLst>
                                    <p:set>
                                      <p:cBhvr>
                                        <p:cTn id="35" dur="1" fill="hold">
                                          <p:stCondLst>
                                            <p:cond delay="0"/>
                                          </p:stCondLst>
                                        </p:cTn>
                                        <p:tgtEl>
                                          <p:spTgt spid="15"/>
                                        </p:tgtEl>
                                        <p:attrNameLst>
                                          <p:attrName>style.visibility</p:attrName>
                                        </p:attrNameLst>
                                      </p:cBhvr>
                                      <p:to>
                                        <p:strVal val="visible"/>
                                      </p:to>
                                    </p:set>
                                    <p:animEffect transition="in" filter="barn(outVertical)">
                                      <p:cBhvr>
                                        <p:cTn id="36" dur="2500"/>
                                        <p:tgtEl>
                                          <p:spTgt spid="15"/>
                                        </p:tgtEl>
                                      </p:cBhvr>
                                    </p:animEffect>
                                  </p:childTnLst>
                                </p:cTn>
                              </p:par>
                              <p:par>
                                <p:cTn id="37" presetID="10" presetClass="entr" presetSubtype="0" fill="hold" grpId="0" nodeType="withEffect">
                                  <p:stCondLst>
                                    <p:cond delay="675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6"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8E11DFE7-196E-4111-A697-E45C3DC23F55}"/>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3002760694"/>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E075C741-7868-4BB0-9247-3B49CACFDD86}"/>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2618865231"/>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7EC18F68-6A9C-4697-A309-BA0045032636}"/>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919541327"/>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139B9367-814B-410A-9F13-C466D4D0A26E}"/>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2389009498"/>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80053E31-B19A-4E58-B8BD-EFC0C7904184}"/>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3831195154"/>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452565490"/>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3762223676"/>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1112727308"/>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ECA466EB-23FC-466E-A6BE-BBC802C91AAC}"/>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2284152106"/>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B11B78A4-DF4D-4D57-B3FC-80F19750EB6A}"/>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4133561196"/>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
            <a:ext cx="7429499" cy="8572498"/>
          </a:xfrm>
          <a:prstGeom prst="rect">
            <a:avLst/>
          </a:prstGeom>
        </p:spPr>
      </p:pic>
      <p:pic>
        <p:nvPicPr>
          <p:cNvPr id="9" name="Rám 1">
            <a:extLst>
              <a:ext uri="{FF2B5EF4-FFF2-40B4-BE49-F238E27FC236}">
                <a16:creationId xmlns:a16="http://schemas.microsoft.com/office/drawing/2014/main" id="{C58952EE-A761-4D2B-989B-B0A9F37E50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7" name="Autor 1">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pic>
        <p:nvPicPr>
          <p:cNvPr id="6" name="Foto 2">
            <a:extLst>
              <a:ext uri="{FF2B5EF4-FFF2-40B4-BE49-F238E27FC236}">
                <a16:creationId xmlns:a16="http://schemas.microsoft.com/office/drawing/2014/main" id="{19AB50B7-D987-4D9C-86AF-256F1FEFA4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4981" y="0"/>
            <a:ext cx="7429498" cy="8572498"/>
          </a:xfrm>
          <a:prstGeom prst="rect">
            <a:avLst/>
          </a:prstGeom>
        </p:spPr>
      </p:pic>
      <p:pic>
        <p:nvPicPr>
          <p:cNvPr id="10" name="Rám 2">
            <a:extLst>
              <a:ext uri="{FF2B5EF4-FFF2-40B4-BE49-F238E27FC236}">
                <a16:creationId xmlns:a16="http://schemas.microsoft.com/office/drawing/2014/main" id="{91F1B51E-3E83-4BEC-8914-86D3FA4EF2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4800" y="-6830"/>
            <a:ext cx="7429500" cy="8572500"/>
          </a:xfrm>
          <a:prstGeom prst="rect">
            <a:avLst/>
          </a:prstGeom>
        </p:spPr>
      </p:pic>
      <p:sp>
        <p:nvSpPr>
          <p:cNvPr id="8" name="Autor 2">
            <a:extLst>
              <a:ext uri="{FF2B5EF4-FFF2-40B4-BE49-F238E27FC236}">
                <a16:creationId xmlns:a16="http://schemas.microsoft.com/office/drawing/2014/main" id="{825DD6D1-CFCF-48C0-BCBC-FC770F5D68CF}"/>
              </a:ext>
            </a:extLst>
          </p:cNvPr>
          <p:cNvSpPr/>
          <p:nvPr/>
        </p:nvSpPr>
        <p:spPr>
          <a:xfrm>
            <a:off x="8506693" y="469825"/>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pic>
        <p:nvPicPr>
          <p:cNvPr id="13" name="Foto 0">
            <a:extLst>
              <a:ext uri="{FF2B5EF4-FFF2-40B4-BE49-F238E27FC236}">
                <a16:creationId xmlns:a16="http://schemas.microsoft.com/office/drawing/2014/main" id="{70497C7B-A80E-4E22-B6B0-EFB5FA896B3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5239998" cy="8572499"/>
          </a:xfrm>
          <a:prstGeom prst="rect">
            <a:avLst/>
          </a:prstGeom>
        </p:spPr>
      </p:pic>
      <p:sp>
        <p:nvSpPr>
          <p:cNvPr id="14" name="Autor 0">
            <a:extLst>
              <a:ext uri="{FF2B5EF4-FFF2-40B4-BE49-F238E27FC236}">
                <a16:creationId xmlns:a16="http://schemas.microsoft.com/office/drawing/2014/main" id="{9874A4E0-4F18-4284-93AF-2B4C7B06D7FF}"/>
              </a:ext>
            </a:extLst>
          </p:cNvPr>
          <p:cNvSpPr/>
          <p:nvPr/>
        </p:nvSpPr>
        <p:spPr>
          <a:xfrm>
            <a:off x="707232" y="482951"/>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pic>
        <p:nvPicPr>
          <p:cNvPr id="5" name="Rám 0">
            <a:extLst>
              <a:ext uri="{FF2B5EF4-FFF2-40B4-BE49-F238E27FC236}">
                <a16:creationId xmlns:a16="http://schemas.microsoft.com/office/drawing/2014/main" id="{FEDB33EB-AB68-4F5B-8283-75D3065625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pic>
        <p:nvPicPr>
          <p:cNvPr id="11" name="Foto X">
            <a:extLst>
              <a:ext uri="{FF2B5EF4-FFF2-40B4-BE49-F238E27FC236}">
                <a16:creationId xmlns:a16="http://schemas.microsoft.com/office/drawing/2014/main" id="{26E96E19-1307-4460-8A52-F3C010E6B73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762"/>
            <a:ext cx="15239998" cy="8570974"/>
          </a:xfrm>
          <a:prstGeom prst="rect">
            <a:avLst/>
          </a:prstGeom>
        </p:spPr>
      </p:pic>
      <p:pic>
        <p:nvPicPr>
          <p:cNvPr id="15" name="Rám 0">
            <a:extLst>
              <a:ext uri="{FF2B5EF4-FFF2-40B4-BE49-F238E27FC236}">
                <a16:creationId xmlns:a16="http://schemas.microsoft.com/office/drawing/2014/main" id="{79DF9C99-B661-4F36-9D42-B9CC2E1B2D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38095" cy="8571428"/>
          </a:xfrm>
          <a:prstGeom prst="rect">
            <a:avLst/>
          </a:prstGeom>
        </p:spPr>
      </p:pic>
      <p:sp>
        <p:nvSpPr>
          <p:cNvPr id="16" name="Autor 0">
            <a:extLst>
              <a:ext uri="{FF2B5EF4-FFF2-40B4-BE49-F238E27FC236}">
                <a16:creationId xmlns:a16="http://schemas.microsoft.com/office/drawing/2014/main" id="{2AA189A9-778F-4CB5-A819-B99CC245F0DD}"/>
              </a:ext>
            </a:extLst>
          </p:cNvPr>
          <p:cNvSpPr/>
          <p:nvPr/>
        </p:nvSpPr>
        <p:spPr>
          <a:xfrm>
            <a:off x="682324" y="47665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Sekerka D</a:t>
            </a:r>
          </a:p>
        </p:txBody>
      </p:sp>
    </p:spTree>
    <p:extLst>
      <p:ext uri="{BB962C8B-B14F-4D97-AF65-F5344CB8AC3E}">
        <p14:creationId xmlns:p14="http://schemas.microsoft.com/office/powerpoint/2010/main" val="3478804763"/>
      </p:ext>
    </p:extLst>
  </p:cSld>
  <p:clrMapOvr>
    <a:masterClrMapping/>
  </p:clrMapOvr>
  <mc:AlternateContent xmlns:mc="http://schemas.openxmlformats.org/markup-compatibility/2006" xmlns:p14="http://schemas.microsoft.com/office/powerpoint/2010/main">
    <mc:Choice Requires="p14">
      <p:transition spd="slow" p14:dur="2500" advClick="0" advTm="23000">
        <p:split orient="vert" dir="in"/>
      </p:transition>
    </mc:Choice>
    <mc:Fallback xmlns="">
      <p:transition spd="slow" advClick="0" advTm="23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0"/>
                                  </p:stCondLst>
                                  <p:childTnLst>
                                    <p:animEffect transition="out" filter="barn(inVertical)">
                                      <p:cBhvr>
                                        <p:cTn id="6" dur="2500"/>
                                        <p:tgtEl>
                                          <p:spTgt spid="11"/>
                                        </p:tgtEl>
                                      </p:cBhvr>
                                    </p:animEffect>
                                    <p:set>
                                      <p:cBhvr>
                                        <p:cTn id="7" dur="1" fill="hold">
                                          <p:stCondLst>
                                            <p:cond delay="2499"/>
                                          </p:stCondLst>
                                        </p:cTn>
                                        <p:tgtEl>
                                          <p:spTgt spid="11"/>
                                        </p:tgtEl>
                                        <p:attrNameLst>
                                          <p:attrName>style.visibility</p:attrName>
                                        </p:attrNameLst>
                                      </p:cBhvr>
                                      <p:to>
                                        <p:strVal val="hidden"/>
                                      </p:to>
                                    </p:set>
                                  </p:childTnLst>
                                </p:cTn>
                              </p:par>
                            </p:childTnLst>
                          </p:cTn>
                        </p:par>
                        <p:par>
                          <p:cTn id="8" fill="hold">
                            <p:stCondLst>
                              <p:cond delay="7500"/>
                            </p:stCondLst>
                            <p:childTnLst>
                              <p:par>
                                <p:cTn id="9" presetID="8" presetClass="emph" presetSubtype="0" accel="33333" fill="hold" nodeType="afterEffect">
                                  <p:stCondLst>
                                    <p:cond delay="5750"/>
                                  </p:stCondLst>
                                  <p:childTnLst>
                                    <p:animRot by="-5400000">
                                      <p:cBhvr>
                                        <p:cTn id="10" dur="4000" fill="hold"/>
                                        <p:tgtEl>
                                          <p:spTgt spid="4"/>
                                        </p:tgtEl>
                                        <p:attrNameLst>
                                          <p:attrName>r</p:attrName>
                                        </p:attrNameLst>
                                      </p:cBhvr>
                                    </p:animRot>
                                  </p:childTnLst>
                                </p:cTn>
                              </p:par>
                              <p:par>
                                <p:cTn id="11" presetID="42" presetClass="path" presetSubtype="0" accel="50000" decel="50000" fill="hold" nodeType="withEffect">
                                  <p:stCondLst>
                                    <p:cond delay="5750"/>
                                  </p:stCondLst>
                                  <p:childTnLst>
                                    <p:animMotion origin="layout" path="M 4.16667E-7 -2.96296E-6 L -0.55807 -2.96296E-6 " pathEditMode="relative" rAng="0" ptsTypes="AA">
                                      <p:cBhvr>
                                        <p:cTn id="12" dur="3000" fill="hold"/>
                                        <p:tgtEl>
                                          <p:spTgt spid="4"/>
                                        </p:tgtEl>
                                        <p:attrNameLst>
                                          <p:attrName>ppt_x</p:attrName>
                                          <p:attrName>ppt_y</p:attrName>
                                        </p:attrNameLst>
                                      </p:cBhvr>
                                      <p:rCtr x="-27904" y="0"/>
                                    </p:animMotion>
                                  </p:childTnLst>
                                </p:cTn>
                              </p:par>
                              <p:par>
                                <p:cTn id="13" presetID="8" presetClass="emph" presetSubtype="0" accel="33333" fill="hold" nodeType="withEffect">
                                  <p:stCondLst>
                                    <p:cond delay="5750"/>
                                  </p:stCondLst>
                                  <p:childTnLst>
                                    <p:animRot by="-5400000">
                                      <p:cBhvr>
                                        <p:cTn id="14" dur="4000" fill="hold"/>
                                        <p:tgtEl>
                                          <p:spTgt spid="9"/>
                                        </p:tgtEl>
                                        <p:attrNameLst>
                                          <p:attrName>r</p:attrName>
                                        </p:attrNameLst>
                                      </p:cBhvr>
                                    </p:animRot>
                                  </p:childTnLst>
                                </p:cTn>
                              </p:par>
                              <p:par>
                                <p:cTn id="15" presetID="42" presetClass="path" presetSubtype="0" accel="50000" decel="50000" fill="hold" nodeType="withEffect">
                                  <p:stCondLst>
                                    <p:cond delay="5750"/>
                                  </p:stCondLst>
                                  <p:childTnLst>
                                    <p:animMotion origin="layout" path="M 4.16667E-7 -2.96296E-6 L -0.55807 -2.96296E-6 " pathEditMode="relative" rAng="0" ptsTypes="AA">
                                      <p:cBhvr>
                                        <p:cTn id="16" dur="3000" fill="hold"/>
                                        <p:tgtEl>
                                          <p:spTgt spid="9"/>
                                        </p:tgtEl>
                                        <p:attrNameLst>
                                          <p:attrName>ppt_x</p:attrName>
                                          <p:attrName>ppt_y</p:attrName>
                                        </p:attrNameLst>
                                      </p:cBhvr>
                                      <p:rCtr x="-27904" y="0"/>
                                    </p:animMotion>
                                  </p:childTnLst>
                                </p:cTn>
                              </p:par>
                              <p:par>
                                <p:cTn id="17" presetID="10" presetClass="exit" presetSubtype="0" fill="hold" grpId="0" nodeType="withEffect">
                                  <p:stCondLst>
                                    <p:cond delay="575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8" presetClass="emph" presetSubtype="0" accel="33333" fill="hold" nodeType="withEffect">
                                  <p:stCondLst>
                                    <p:cond delay="5750"/>
                                  </p:stCondLst>
                                  <p:childTnLst>
                                    <p:animRot by="5400000">
                                      <p:cBhvr>
                                        <p:cTn id="21" dur="4000" fill="hold"/>
                                        <p:tgtEl>
                                          <p:spTgt spid="6"/>
                                        </p:tgtEl>
                                        <p:attrNameLst>
                                          <p:attrName>r</p:attrName>
                                        </p:attrNameLst>
                                      </p:cBhvr>
                                    </p:animRot>
                                  </p:childTnLst>
                                </p:cTn>
                              </p:par>
                              <p:par>
                                <p:cTn id="22" presetID="42" presetClass="path" presetSubtype="0" accel="50000" decel="50000" fill="hold" nodeType="withEffect">
                                  <p:stCondLst>
                                    <p:cond delay="5750"/>
                                  </p:stCondLst>
                                  <p:childTnLst>
                                    <p:animMotion origin="layout" path="M -2.08333E-7 3.7037E-7 L 0.57448 3.7037E-7 " pathEditMode="relative" rAng="0" ptsTypes="AA">
                                      <p:cBhvr>
                                        <p:cTn id="23" dur="3000" fill="hold"/>
                                        <p:tgtEl>
                                          <p:spTgt spid="6"/>
                                        </p:tgtEl>
                                        <p:attrNameLst>
                                          <p:attrName>ppt_x</p:attrName>
                                          <p:attrName>ppt_y</p:attrName>
                                        </p:attrNameLst>
                                      </p:cBhvr>
                                      <p:rCtr x="28724" y="0"/>
                                    </p:animMotion>
                                  </p:childTnLst>
                                </p:cTn>
                              </p:par>
                              <p:par>
                                <p:cTn id="24" presetID="8" presetClass="emph" presetSubtype="0" accel="33333" fill="hold" nodeType="withEffect">
                                  <p:stCondLst>
                                    <p:cond delay="5750"/>
                                  </p:stCondLst>
                                  <p:childTnLst>
                                    <p:animRot by="5400000">
                                      <p:cBhvr>
                                        <p:cTn id="25" dur="4000" fill="hold"/>
                                        <p:tgtEl>
                                          <p:spTgt spid="10"/>
                                        </p:tgtEl>
                                        <p:attrNameLst>
                                          <p:attrName>r</p:attrName>
                                        </p:attrNameLst>
                                      </p:cBhvr>
                                    </p:animRot>
                                  </p:childTnLst>
                                </p:cTn>
                              </p:par>
                              <p:par>
                                <p:cTn id="26" presetID="42" presetClass="path" presetSubtype="0" accel="50000" decel="50000" fill="hold" nodeType="withEffect">
                                  <p:stCondLst>
                                    <p:cond delay="5750"/>
                                  </p:stCondLst>
                                  <p:childTnLst>
                                    <p:animMotion origin="layout" path="M -2.08333E-7 3.7037E-7 L 0.57448 3.7037E-7 " pathEditMode="relative" rAng="0" ptsTypes="AA">
                                      <p:cBhvr>
                                        <p:cTn id="27" dur="3000" fill="hold"/>
                                        <p:tgtEl>
                                          <p:spTgt spid="10"/>
                                        </p:tgtEl>
                                        <p:attrNameLst>
                                          <p:attrName>ppt_x</p:attrName>
                                          <p:attrName>ppt_y</p:attrName>
                                        </p:attrNameLst>
                                      </p:cBhvr>
                                      <p:rCtr x="28724" y="0"/>
                                    </p:animMotion>
                                  </p:childTnLst>
                                </p:cTn>
                              </p:par>
                              <p:par>
                                <p:cTn id="28" presetID="10" presetClass="exit" presetSubtype="0" fill="hold" grpId="0" nodeType="withEffect">
                                  <p:stCondLst>
                                    <p:cond delay="5750"/>
                                  </p:stCondLst>
                                  <p:childTnLst>
                                    <p:animEffect transition="out" filter="fade">
                                      <p:cBhvr>
                                        <p:cTn id="29" dur="1000"/>
                                        <p:tgtEl>
                                          <p:spTgt spid="8"/>
                                        </p:tgtEl>
                                      </p:cBhvr>
                                    </p:animEffect>
                                    <p:set>
                                      <p:cBhvr>
                                        <p:cTn id="30" dur="1" fill="hold">
                                          <p:stCondLst>
                                            <p:cond delay="999"/>
                                          </p:stCondLst>
                                        </p:cTn>
                                        <p:tgtEl>
                                          <p:spTgt spid="8"/>
                                        </p:tgtEl>
                                        <p:attrNameLst>
                                          <p:attrName>style.visibility</p:attrName>
                                        </p:attrNameLst>
                                      </p:cBhvr>
                                      <p:to>
                                        <p:strVal val="hidden"/>
                                      </p:to>
                                    </p:set>
                                  </p:childTnLst>
                                </p:cTn>
                              </p:par>
                              <p:par>
                                <p:cTn id="31" presetID="16" presetClass="entr" presetSubtype="37" fill="hold" nodeType="withEffect">
                                  <p:stCondLst>
                                    <p:cond delay="5250"/>
                                  </p:stCondLst>
                                  <p:childTnLst>
                                    <p:set>
                                      <p:cBhvr>
                                        <p:cTn id="32" dur="1" fill="hold">
                                          <p:stCondLst>
                                            <p:cond delay="0"/>
                                          </p:stCondLst>
                                        </p:cTn>
                                        <p:tgtEl>
                                          <p:spTgt spid="13"/>
                                        </p:tgtEl>
                                        <p:attrNameLst>
                                          <p:attrName>style.visibility</p:attrName>
                                        </p:attrNameLst>
                                      </p:cBhvr>
                                      <p:to>
                                        <p:strVal val="visible"/>
                                      </p:to>
                                    </p:set>
                                    <p:animEffect transition="in" filter="barn(outVertical)">
                                      <p:cBhvr>
                                        <p:cTn id="33" dur="2500"/>
                                        <p:tgtEl>
                                          <p:spTgt spid="13"/>
                                        </p:tgtEl>
                                      </p:cBhvr>
                                    </p:animEffect>
                                  </p:childTnLst>
                                </p:cTn>
                              </p:par>
                              <p:par>
                                <p:cTn id="34" presetID="10" presetClass="entr" presetSubtype="0" fill="hold" grpId="0" nodeType="withEffect">
                                  <p:stCondLst>
                                    <p:cond delay="675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1910166421"/>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Rám">
            <a:extLst>
              <a:ext uri="{FF2B5EF4-FFF2-40B4-BE49-F238E27FC236}">
                <a16:creationId xmlns:a16="http://schemas.microsoft.com/office/drawing/2014/main" id="{B7B4181D-D55D-44FB-A263-BF491FA6F4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92208" y="7027730"/>
            <a:ext cx="4517528" cy="871804"/>
          </a:xfrm>
          <a:prstGeom prst="rect">
            <a:avLst/>
          </a:prstGeom>
        </p:spPr>
      </p:pic>
      <p:sp>
        <p:nvSpPr>
          <p:cNvPr id="15" name="Kontakt">
            <a:extLst>
              <a:ext uri="{FF2B5EF4-FFF2-40B4-BE49-F238E27FC236}">
                <a16:creationId xmlns:a16="http://schemas.microsoft.com/office/drawing/2014/main" id="{8D3E805C-797B-4D1B-8E66-2BEDE43C2616}"/>
              </a:ext>
            </a:extLst>
          </p:cNvPr>
          <p:cNvSpPr/>
          <p:nvPr/>
        </p:nvSpPr>
        <p:spPr>
          <a:xfrm>
            <a:off x="1368000" y="558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Contact</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pista2011@</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gmail.com</a:t>
            </a:r>
          </a:p>
        </p:txBody>
      </p:sp>
      <p:sp>
        <p:nvSpPr>
          <p:cNvPr id="10" name="Autor">
            <a:extLst>
              <a:ext uri="{FF2B5EF4-FFF2-40B4-BE49-F238E27FC236}">
                <a16:creationId xmlns:a16="http://schemas.microsoft.com/office/drawing/2014/main" id="{8B76E588-C54C-4B4D-AFC9-D84D13A72BA2}"/>
              </a:ext>
            </a:extLst>
          </p:cNvPr>
          <p:cNvSpPr/>
          <p:nvPr/>
        </p:nvSpPr>
        <p:spPr>
          <a:xfrm>
            <a:off x="1368000" y="486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Created</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by</a:t>
            </a:r>
            <a:r>
              <a:rPr kumimoji="0" lang="en-US"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Rumpler Štefan</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a:t>
            </a:r>
            <a:r>
              <a:rPr kumimoji="0" lang="en-US"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(Slovakia)</a:t>
            </a:r>
          </a:p>
        </p:txBody>
      </p:sp>
      <p:sp>
        <p:nvSpPr>
          <p:cNvPr id="13" name="Foto S">
            <a:extLst>
              <a:ext uri="{FF2B5EF4-FFF2-40B4-BE49-F238E27FC236}">
                <a16:creationId xmlns:a16="http://schemas.microsoft.com/office/drawing/2014/main" id="{081D4534-587E-45AF-9F8C-89A000C57F6A}"/>
              </a:ext>
            </a:extLst>
          </p:cNvPr>
          <p:cNvSpPr/>
          <p:nvPr/>
        </p:nvSpPr>
        <p:spPr>
          <a:xfrm>
            <a:off x="1368000" y="414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Sekerka Dušan, Ing.  (Slovakia)</a:t>
            </a:r>
          </a:p>
        </p:txBody>
      </p:sp>
      <p:sp>
        <p:nvSpPr>
          <p:cNvPr id="11" name="Foto H">
            <a:extLst>
              <a:ext uri="{FF2B5EF4-FFF2-40B4-BE49-F238E27FC236}">
                <a16:creationId xmlns:a16="http://schemas.microsoft.com/office/drawing/2014/main" id="{41676351-4DE1-4CFC-82A2-F32CE78ADE50}"/>
              </a:ext>
            </a:extLst>
          </p:cNvPr>
          <p:cNvSpPr/>
          <p:nvPr/>
        </p:nvSpPr>
        <p:spPr>
          <a:xfrm>
            <a:off x="1368000" y="342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Hudec Ivan  (Slovakia)</a:t>
            </a:r>
          </a:p>
        </p:txBody>
      </p:sp>
      <p:sp>
        <p:nvSpPr>
          <p:cNvPr id="14" name="Hudba">
            <a:extLst>
              <a:ext uri="{FF2B5EF4-FFF2-40B4-BE49-F238E27FC236}">
                <a16:creationId xmlns:a16="http://schemas.microsoft.com/office/drawing/2014/main" id="{541EC862-182E-4211-9FF5-BE1938262BF4}"/>
              </a:ext>
            </a:extLst>
          </p:cNvPr>
          <p:cNvSpPr/>
          <p:nvPr/>
        </p:nvSpPr>
        <p:spPr>
          <a:xfrm>
            <a:off x="1368000" y="270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Music</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2500">
                <a:solidFill>
                  <a:prstClr val="black"/>
                </a:solidFill>
                <a:latin typeface="Nadianne" panose="03020902050305070206" pitchFamily="66" charset="0"/>
              </a:rPr>
              <a:t>King Minghui - Rain in Jiang Nan</a:t>
            </a:r>
            <a:endPar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endParaRPr>
          </a:p>
        </p:txBody>
      </p:sp>
      <p:sp>
        <p:nvSpPr>
          <p:cNvPr id="17" name="Rok">
            <a:extLst>
              <a:ext uri="{FF2B5EF4-FFF2-40B4-BE49-F238E27FC236}">
                <a16:creationId xmlns:a16="http://schemas.microsoft.com/office/drawing/2014/main" id="{6F3D277B-3A5C-4A06-B211-54907C755363}"/>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2021</a:t>
            </a:r>
          </a:p>
        </p:txBody>
      </p:sp>
    </p:spTree>
    <p:extLst>
      <p:ext uri="{BB962C8B-B14F-4D97-AF65-F5344CB8AC3E}">
        <p14:creationId xmlns:p14="http://schemas.microsoft.com/office/powerpoint/2010/main" val="775834719"/>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par>
                                <p:cTn id="18" presetID="22" presetClass="entr" presetSubtype="8" fill="hold" grpId="0" nodeType="withEffect">
                                  <p:stCondLst>
                                    <p:cond delay="375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2000"/>
                                        <p:tgtEl>
                                          <p:spTgt spid="13"/>
                                        </p:tgtEl>
                                      </p:cBhvr>
                                    </p:animEffect>
                                  </p:childTnLst>
                                </p:cTn>
                              </p:par>
                              <p:par>
                                <p:cTn id="21" presetID="22" presetClass="entr" presetSubtype="8" fill="hold" grpId="0" nodeType="withEffect">
                                  <p:stCondLst>
                                    <p:cond delay="500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2000"/>
                                        <p:tgtEl>
                                          <p:spTgt spid="10"/>
                                        </p:tgtEl>
                                      </p:cBhvr>
                                    </p:animEffect>
                                  </p:childTnLst>
                                </p:cTn>
                              </p:par>
                              <p:par>
                                <p:cTn id="24" presetID="22" presetClass="entr" presetSubtype="8" fill="hold" grpId="0" nodeType="withEffect">
                                  <p:stCondLst>
                                    <p:cond delay="625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2000"/>
                                        <p:tgtEl>
                                          <p:spTgt spid="15"/>
                                        </p:tgtEl>
                                      </p:cBhvr>
                                    </p:animEffect>
                                  </p:childTnLst>
                                </p:cTn>
                              </p:par>
                            </p:childTnLst>
                          </p:cTn>
                        </p:par>
                        <p:par>
                          <p:cTn id="27" fill="hold">
                            <p:stCondLst>
                              <p:cond delay="9250"/>
                            </p:stCondLst>
                            <p:childTnLst>
                              <p:par>
                                <p:cTn id="28" presetID="10" presetClass="entr" presetSubtype="0" fill="hold" nodeType="afterEffect">
                                  <p:stCondLst>
                                    <p:cond delay="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animBg="1"/>
      <p:bldP spid="13" grpId="0" animBg="1"/>
      <p:bldP spid="11" grpId="0" animBg="1"/>
      <p:bldP spid="14" grpId="0" animBg="1"/>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69184" y="6835854"/>
            <a:ext cx="171232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CE" pitchFamily="2" charset="0"/>
                <a:ea typeface="+mn-ea"/>
                <a:cs typeface="+mn-cs"/>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CE" pitchFamily="2" charset="0"/>
              <a:ea typeface="+mn-ea"/>
              <a:cs typeface="+mn-cs"/>
            </a:endParaRPr>
          </a:p>
        </p:txBody>
      </p:sp>
      <p:sp>
        <p:nvSpPr>
          <p:cNvPr id="8" name="Video">
            <a:hlinkClick r:id="rId3"/>
            <a:extLst>
              <a:ext uri="{FF2B5EF4-FFF2-40B4-BE49-F238E27FC236}">
                <a16:creationId xmlns:a16="http://schemas.microsoft.com/office/drawing/2014/main" id="{83643BC5-C6AF-4157-BAEA-095F9A8D059D}"/>
              </a:ext>
            </a:extLst>
          </p:cNvPr>
          <p:cNvSpPr/>
          <p:nvPr/>
        </p:nvSpPr>
        <p:spPr>
          <a:xfrm>
            <a:off x="6755904"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Calibri" panose="020F0502020204030204"/>
                <a:ea typeface="+mn-ea"/>
                <a:cs typeface="+mn-cs"/>
              </a:rPr>
              <a:t>CLICK FOR MY TRAVEL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1248" y="1754315"/>
            <a:ext cx="3830107" cy="2039532"/>
          </a:xfrm>
          <a:prstGeom prst="rect">
            <a:avLst/>
          </a:prstGeom>
        </p:spPr>
      </p:pic>
      <p:sp>
        <p:nvSpPr>
          <p:cNvPr id="9" name="Mail">
            <a:extLst>
              <a:ext uri="{FF2B5EF4-FFF2-40B4-BE49-F238E27FC236}">
                <a16:creationId xmlns:a16="http://schemas.microsoft.com/office/drawing/2014/main" id="{898DB147-36EB-43D7-BE9F-CE1D4B768BAF}"/>
              </a:ext>
            </a:extLst>
          </p:cNvPr>
          <p:cNvSpPr txBox="1"/>
          <p:nvPr/>
        </p:nvSpPr>
        <p:spPr>
          <a:xfrm>
            <a:off x="2743045" y="924126"/>
            <a:ext cx="3528393" cy="1046440"/>
          </a:xfrm>
          <a:prstGeom prst="rect">
            <a:avLst/>
          </a:prstGeom>
          <a:solidFill>
            <a:schemeClr val="tx1"/>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400" b="0" i="0" u="none" strike="noStrike" kern="1200" cap="none" spc="0" normalizeH="0" baseline="0" noProof="0">
                <a:ln>
                  <a:noFill/>
                </a:ln>
                <a:solidFill>
                  <a:srgbClr val="FF0000"/>
                </a:solidFill>
                <a:effectLst/>
                <a:uLnTx/>
                <a:uFillTx/>
                <a:latin typeface="Calibri" panose="020F0502020204030204"/>
                <a:ea typeface="+mn-ea"/>
                <a:cs typeface="+mn-cs"/>
              </a:rPr>
              <a:t>Welcome in all languages!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noFill/>
                </a:ln>
                <a:solidFill>
                  <a:prstClr val="white">
                    <a:lumMod val="95000"/>
                  </a:prstClr>
                </a:solidFill>
                <a:effectLst/>
                <a:uLnTx/>
                <a:uFillTx/>
                <a:latin typeface="Calibri" panose="020F0502020204030204"/>
                <a:ea typeface="+mn-ea"/>
                <a:cs typeface="+mn-cs"/>
              </a:rPr>
              <a:t>I can translate your mails!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0" i="0" u="none" strike="noStrike" kern="1200" cap="none" spc="0" normalizeH="0" baseline="0" noProof="0">
                <a:ln>
                  <a:noFill/>
                </a:ln>
                <a:solidFill>
                  <a:srgbClr val="FFFF00"/>
                </a:solidFill>
                <a:effectLst/>
                <a:uLnTx/>
                <a:uFillTx/>
                <a:latin typeface="Calibri" panose="020F0502020204030204"/>
                <a:ea typeface="+mn-ea"/>
                <a:cs typeface="+mn-cs"/>
                <a:hlinkClick r:id="rId5">
                  <a:extLst>
                    <a:ext uri="{A12FA001-AC4F-418D-AE19-62706E023703}">
                      <ahyp:hlinkClr xmlns:ahyp="http://schemas.microsoft.com/office/drawing/2018/hyperlinkcolor" val="tx"/>
                    </a:ext>
                  </a:extLst>
                </a:hlinkClick>
              </a:rPr>
              <a:t>pista2011@gmail.com</a:t>
            </a:r>
            <a:endParaRPr kumimoji="0" lang="sk-SK" sz="1800" b="0" i="0" u="none" strike="noStrike" kern="1200" cap="none" spc="0" normalizeH="0" baseline="0" noProof="0">
              <a:ln>
                <a:noFill/>
              </a:ln>
              <a:solidFill>
                <a:srgbClr val="FFFF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551512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7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721</Words>
  <Application>Microsoft Office PowerPoint</Application>
  <PresentationFormat>Vlastná</PresentationFormat>
  <Paragraphs>67</Paragraphs>
  <Slides>40</Slides>
  <Notes>0</Notes>
  <HiddenSlides>0</HiddenSlides>
  <MMClips>0</MMClips>
  <ScaleCrop>false</ScaleCrop>
  <HeadingPairs>
    <vt:vector size="6" baseType="variant">
      <vt:variant>
        <vt:lpstr>Použité písma</vt:lpstr>
      </vt:variant>
      <vt:variant>
        <vt:i4>11</vt:i4>
      </vt:variant>
      <vt:variant>
        <vt:lpstr>Motív</vt:lpstr>
      </vt:variant>
      <vt:variant>
        <vt:i4>6</vt:i4>
      </vt:variant>
      <vt:variant>
        <vt:lpstr>Nadpisy snímok</vt:lpstr>
      </vt:variant>
      <vt:variant>
        <vt:i4>40</vt:i4>
      </vt:variant>
    </vt:vector>
  </HeadingPairs>
  <TitlesOfParts>
    <vt:vector size="57" baseType="lpstr">
      <vt:lpstr>Balloon XBd BT</vt:lpstr>
      <vt:lpstr>ContuTEEMed</vt:lpstr>
      <vt:lpstr>Merlin CE</vt:lpstr>
      <vt:lpstr>Cancun</vt:lpstr>
      <vt:lpstr>Tekton Pro</vt:lpstr>
      <vt:lpstr>Nadianne</vt:lpstr>
      <vt:lpstr>Calibri Light</vt:lpstr>
      <vt:lpstr>Artistik</vt:lpstr>
      <vt:lpstr>Calibri</vt:lpstr>
      <vt:lpstr>Shogun CE</vt:lpstr>
      <vt:lpstr>Arial</vt:lpstr>
      <vt:lpstr>Motív balíka Office</vt:lpstr>
      <vt:lpstr>Motív Office</vt:lpstr>
      <vt:lpstr>1_Motív Office</vt:lpstr>
      <vt:lpstr>3_Motív Office</vt:lpstr>
      <vt:lpstr>4_Motív Office</vt:lpstr>
      <vt:lpstr>7_Motív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2021-06-09T07:51:20Z</dcterms:modified>
</cp:coreProperties>
</file>