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08" r:id="rId27"/>
    <p:sldId id="303" r:id="rId28"/>
    <p:sldId id="313" r:id="rId29"/>
    <p:sldId id="312" r:id="rId30"/>
    <p:sldId id="314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61892B9-E459-CD57-8CA2-32F3870B6257}"/>
              </a:ext>
            </a:extLst>
          </p:cNvPr>
          <p:cNvSpPr/>
          <p:nvPr/>
        </p:nvSpPr>
        <p:spPr>
          <a:xfrm>
            <a:off x="-168696" y="206084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 97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animaux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hlinkClick r:id="" action="ppaction://noaction">
              <a:snd r:embed="rId2" name="African skies.wav"/>
            </a:hlinkClick>
            <a:extLst>
              <a:ext uri="{FF2B5EF4-FFF2-40B4-BE49-F238E27FC236}">
                <a16:creationId xmlns:a16="http://schemas.microsoft.com/office/drawing/2014/main" id="{4429A145-AC1B-E0B6-16F5-AD59093B44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8816" y="332656"/>
            <a:ext cx="239763" cy="216024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0799ACB0-9859-1677-8367-10FB12852D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" name="Picture 5">
            <a:extLst>
              <a:ext uri="{FF2B5EF4-FFF2-40B4-BE49-F238E27FC236}">
                <a16:creationId xmlns:a16="http://schemas.microsoft.com/office/drawing/2014/main" id="{6612BC0A-07D7-711C-2E24-E68580A25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12" y="644212"/>
            <a:ext cx="7241295" cy="5521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WordArt 13">
            <a:extLst>
              <a:ext uri="{FF2B5EF4-FFF2-40B4-BE49-F238E27FC236}">
                <a16:creationId xmlns:a16="http://schemas.microsoft.com/office/drawing/2014/main" id="{7C7AE56A-45FB-8B3E-6147-A3520DB1382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24192" y="220486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WordArt 14">
            <a:extLst>
              <a:ext uri="{FF2B5EF4-FFF2-40B4-BE49-F238E27FC236}">
                <a16:creationId xmlns:a16="http://schemas.microsoft.com/office/drawing/2014/main" id="{CFF4FDB3-C8CF-577D-ED4E-AC13BE22805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64828" y="34944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07255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frican skies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African ski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17BFD18-F32E-59BB-6682-89578C02D5D5}"/>
              </a:ext>
            </a:extLst>
          </p:cNvPr>
          <p:cNvSpPr/>
          <p:nvPr/>
        </p:nvSpPr>
        <p:spPr>
          <a:xfrm>
            <a:off x="0" y="5733256"/>
            <a:ext cx="12192000" cy="11247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F6C1987F-0709-3659-79D2-844AA493F4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5864741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W </a:t>
            </a:r>
            <a:r>
              <a:rPr lang="cs-CZ" altLang="cs-CZ" sz="2000" b="1" dirty="0" err="1">
                <a:solidFill>
                  <a:srgbClr val="FF0000"/>
                </a:solidFill>
              </a:rPr>
              <a:t>świecie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zwierząt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>
                <a:solidFill>
                  <a:srgbClr val="FF0000"/>
                </a:solidFill>
              </a:rPr>
              <a:t>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</a:p>
        </p:txBody>
      </p:sp>
      <p:pic>
        <p:nvPicPr>
          <p:cNvPr id="4" name="Picture 9">
            <a:extLst>
              <a:ext uri="{FF2B5EF4-FFF2-40B4-BE49-F238E27FC236}">
                <a16:creationId xmlns:a16="http://schemas.microsoft.com/office/drawing/2014/main" id="{DEC9B010-80D8-599B-6B41-B8D438094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0488"/>
            <a:ext cx="10801200" cy="519276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E1999A4E-7407-4697-DD51-D0297CE781C9}"/>
              </a:ext>
            </a:extLst>
          </p:cNvPr>
          <p:cNvSpPr/>
          <p:nvPr/>
        </p:nvSpPr>
        <p:spPr>
          <a:xfrm>
            <a:off x="0" y="1947457"/>
            <a:ext cx="5616624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zvířat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 96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6D579D9-247F-2913-59DF-654F79068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F0ABD14-1524-9C2A-6942-64564FBDD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A1042E4-6F2C-62AC-0509-4A4A81D6E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332BB2-995C-8491-14C6-1C881539E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817C844-D6A7-8EC4-C447-2EE4C8DCCE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BDD34E0-255B-FCA3-C6C0-7C31EDD68B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CBA1F76-8F78-CF93-5290-F51F85297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68BE921-313E-184E-C0EE-499558127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0DAEB1D-CE8A-4C14-F287-A216B86A32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5C085C6-02C7-AA5E-8746-9D49BC19FD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C5A030B-95A6-629D-6DD7-635F1F0E35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112246B-D1D7-DA14-C342-A1D7CC670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A07CD02-A87C-E537-C98B-732A982C9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019E9D-B1AF-FEE4-04DB-5975524D1F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375DA22-1C69-50C7-5482-B87151BD9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823D3D0-2AC2-FFF7-E88C-3F9F98123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5941C87-2021-0AE1-305A-8E37DA75C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5118C30-9617-15F1-0F0A-B11FE9BA19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F629315-25A8-48ED-4375-510D82A64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092E11F-E293-F642-E885-DD76C5DB1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51E9A4F-AB35-4A65-B342-07D074758E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01B21B9-54FC-5F76-8287-43F7445949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3BB07C8-87B1-B546-AF90-788EDCA614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44F96BB-FFDA-BD42-02E5-8C7CEBB4A7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0655D1B-8C44-510C-B677-39CDF6D896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D476659-52FD-E9C0-522C-2728C0A7B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E80032-B65F-2A5F-EF9F-6796C3544D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AED700D-3CDE-2E6C-8919-9E0A051A5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5E9D375-476F-044D-601F-DD14EB6F93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795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BEF2EA13-8F98-549A-50C2-71D337F00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598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91327E2-86A3-8063-88BA-1A93DA7E9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984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10">
            <a:extLst>
              <a:ext uri="{FF2B5EF4-FFF2-40B4-BE49-F238E27FC236}">
                <a16:creationId xmlns:a16="http://schemas.microsoft.com/office/drawing/2014/main" id="{A92E37B6-352D-35D6-6ADD-48C139E40E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06150"/>
            <a:ext cx="10801200" cy="506234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29098AE0-FA79-E7C8-7B05-65A861025B7E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A3DC1E48-B927-C7C6-203F-1E818A2D8AFC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E2E2C587-1DDA-CAEE-B3B6-C054FEABE087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AC9BCE0A-C6F2-8485-E248-95620BCE2DB8}"/>
              </a:ext>
            </a:extLst>
          </p:cNvPr>
          <p:cNvSpPr/>
          <p:nvPr/>
        </p:nvSpPr>
        <p:spPr>
          <a:xfrm>
            <a:off x="695401" y="609254"/>
            <a:ext cx="410445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9FEC6CE8-E185-A760-16F8-F6379834787B}"/>
              </a:ext>
            </a:extLst>
          </p:cNvPr>
          <p:cNvSpPr/>
          <p:nvPr/>
        </p:nvSpPr>
        <p:spPr>
          <a:xfrm>
            <a:off x="7608168" y="609254"/>
            <a:ext cx="427675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422CBFEC-2EC6-5335-9429-1CFD52C7C1CF}"/>
              </a:ext>
            </a:extLst>
          </p:cNvPr>
          <p:cNvSpPr/>
          <p:nvPr/>
        </p:nvSpPr>
        <p:spPr>
          <a:xfrm>
            <a:off x="4636083" y="609254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  <p:bldP spid="5" grpId="0"/>
      <p:bldP spid="6" grpId="0"/>
      <p:bldP spid="7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</TotalTime>
  <Words>102</Words>
  <Application>Microsoft Office PowerPoint</Application>
  <PresentationFormat>Širokoúhlá obrazovka</PresentationFormat>
  <Paragraphs>18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86</cp:revision>
  <dcterms:created xsi:type="dcterms:W3CDTF">2020-02-21T13:54:42Z</dcterms:created>
  <dcterms:modified xsi:type="dcterms:W3CDTF">2022-11-18T17:23:33Z</dcterms:modified>
</cp:coreProperties>
</file>