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5.gif"/><Relationship Id="rId18" Type="http://schemas.openxmlformats.org/officeDocument/2006/relationships/image" Target="../media/image10.gif"/><Relationship Id="rId3" Type="http://schemas.openxmlformats.org/officeDocument/2006/relationships/image" Target="../media/image1.gif"/><Relationship Id="rId21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image" Target="../media/image4.png"/><Relationship Id="rId17" Type="http://schemas.openxmlformats.org/officeDocument/2006/relationships/image" Target="../media/image9.gif"/><Relationship Id="rId2" Type="http://schemas.openxmlformats.org/officeDocument/2006/relationships/audio" Target="../media/audio1.wav"/><Relationship Id="rId16" Type="http://schemas.openxmlformats.org/officeDocument/2006/relationships/image" Target="../media/image8.gif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.png"/><Relationship Id="rId5" Type="http://schemas.openxmlformats.org/officeDocument/2006/relationships/image" Target="../media/image2.gif"/><Relationship Id="rId15" Type="http://schemas.openxmlformats.org/officeDocument/2006/relationships/image" Target="../media/image7.gif"/><Relationship Id="rId10" Type="http://schemas.openxmlformats.org/officeDocument/2006/relationships/audio" Target="../media/audio7.wav"/><Relationship Id="rId19" Type="http://schemas.openxmlformats.org/officeDocument/2006/relationships/image" Target="../media/image11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AA2E442-D5FB-5145-29EF-3467BD04C9CA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49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9" name="Picture 20">
            <a:hlinkClick r:id="" action="ppaction://noaction">
              <a:snd r:embed="rId4" name="1.K Borkovicům cesta samý bláto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882" y="1880981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7.Slyš kájovské zvony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6" name="4.Já jsem muzikant český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7" name="3.Andulko ty jsi má milá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8" name="2.Okolo zlatý stoky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9" name="5.Komediantka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0" name="6.V jednom krásném rozmaru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628" y="1773778"/>
            <a:ext cx="115321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K Borkovicům cesta</a:t>
            </a: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4920" y="2476353"/>
            <a:ext cx="10800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Okolo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zlatý stoky</a:t>
            </a: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7916" y="3060983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Andulko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ty jsi má milá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9854" y="4701068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V jednom krásném rozmaru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9417" y="3588996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Já jsem muzikant český</a:t>
            </a: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7899" y="5423291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Slyš kájovské zvony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3854" y="4349279"/>
            <a:ext cx="139351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Komediantka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713" y="254967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74" y="1740973"/>
            <a:ext cx="644510" cy="644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55" y="394408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468560" y="601909"/>
            <a:ext cx="96125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49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7" name="Rectangle 19">
            <a:extLst>
              <a:ext uri="{FF2B5EF4-FFF2-40B4-BE49-F238E27FC236}">
                <a16:creationId xmlns:a16="http://schemas.microsoft.com/office/drawing/2014/main" id="{6C6ED06B-B1DB-4507-B902-D4309B4E0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4" name="AutoShape 32">
            <a:extLst>
              <a:ext uri="{FF2B5EF4-FFF2-40B4-BE49-F238E27FC236}">
                <a16:creationId xmlns:a16="http://schemas.microsoft.com/office/drawing/2014/main" id="{934F1174-E84F-41F8-A4E0-562BA901B5A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8976" y="749208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95C1C33F-B64A-4B61-AF81-E59E3FFD6E4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48244" y="756582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4" name="Picture 6">
            <a:extLst>
              <a:ext uri="{FF2B5EF4-FFF2-40B4-BE49-F238E27FC236}">
                <a16:creationId xmlns:a16="http://schemas.microsoft.com/office/drawing/2014/main" id="{E6108BC5-1775-48D7-8DFE-B90CCA03E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92" y="1341408"/>
            <a:ext cx="7624210" cy="25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EE913246-A150-419F-83CF-EB9E61A5A90D}"/>
              </a:ext>
            </a:extLst>
          </p:cNvPr>
          <p:cNvSpPr/>
          <p:nvPr/>
        </p:nvSpPr>
        <p:spPr>
          <a:xfrm>
            <a:off x="261542" y="129930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Text Box 45">
            <a:extLst>
              <a:ext uri="{FF2B5EF4-FFF2-40B4-BE49-F238E27FC236}">
                <a16:creationId xmlns:a16="http://schemas.microsoft.com/office/drawing/2014/main" id="{AB078920-D4F1-4645-8460-8C3B47C95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144" y="1330269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88" name="Obrázek 87">
            <a:extLst>
              <a:ext uri="{FF2B5EF4-FFF2-40B4-BE49-F238E27FC236}">
                <a16:creationId xmlns:a16="http://schemas.microsoft.com/office/drawing/2014/main" id="{27BA883A-0652-4A51-BBA4-A3BD612349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767" y="1248869"/>
            <a:ext cx="472554" cy="42959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84971A7D-8F5C-454D-9602-F9AE5675B5E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483" y="1313470"/>
            <a:ext cx="330431" cy="300391"/>
          </a:xfrm>
          <a:prstGeom prst="rect">
            <a:avLst/>
          </a:prstGeom>
        </p:spPr>
      </p:pic>
      <p:pic>
        <p:nvPicPr>
          <p:cNvPr id="90" name="Obrázek 89">
            <a:extLst>
              <a:ext uri="{FF2B5EF4-FFF2-40B4-BE49-F238E27FC236}">
                <a16:creationId xmlns:a16="http://schemas.microsoft.com/office/drawing/2014/main" id="{E1A78973-ACDD-4105-B7D8-6ED6DB3FD31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356" y="1313470"/>
            <a:ext cx="330431" cy="300391"/>
          </a:xfrm>
          <a:prstGeom prst="rect">
            <a:avLst/>
          </a:prstGeom>
        </p:spPr>
      </p:pic>
      <p:sp>
        <p:nvSpPr>
          <p:cNvPr id="94" name="Ovál 93">
            <a:extLst>
              <a:ext uri="{FF2B5EF4-FFF2-40B4-BE49-F238E27FC236}">
                <a16:creationId xmlns:a16="http://schemas.microsoft.com/office/drawing/2014/main" id="{F0F6BB62-B030-48EE-9CC2-1F198054EA52}"/>
              </a:ext>
            </a:extLst>
          </p:cNvPr>
          <p:cNvSpPr/>
          <p:nvPr/>
        </p:nvSpPr>
        <p:spPr>
          <a:xfrm>
            <a:off x="6968005" y="127069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Text Box 45">
            <a:extLst>
              <a:ext uri="{FF2B5EF4-FFF2-40B4-BE49-F238E27FC236}">
                <a16:creationId xmlns:a16="http://schemas.microsoft.com/office/drawing/2014/main" id="{71C7B47E-2452-4FE8-864F-3BDEFADB2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8487" y="1303820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96" name="Obrázek 95">
            <a:extLst>
              <a:ext uri="{FF2B5EF4-FFF2-40B4-BE49-F238E27FC236}">
                <a16:creationId xmlns:a16="http://schemas.microsoft.com/office/drawing/2014/main" id="{EFD30C4E-F694-4EBE-90EB-63AF521DC1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582" y="3576071"/>
            <a:ext cx="330431" cy="300391"/>
          </a:xfrm>
          <a:prstGeom prst="rect">
            <a:avLst/>
          </a:prstGeom>
        </p:spPr>
      </p:pic>
      <p:pic>
        <p:nvPicPr>
          <p:cNvPr id="98" name="Obrázek 97">
            <a:extLst>
              <a:ext uri="{FF2B5EF4-FFF2-40B4-BE49-F238E27FC236}">
                <a16:creationId xmlns:a16="http://schemas.microsoft.com/office/drawing/2014/main" id="{9E62E46F-2D80-4817-87A5-DCCEF31BC9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365" y="5531052"/>
            <a:ext cx="330431" cy="3003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26780A7-8F55-42F1-98C0-43384483C13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91" y="1882563"/>
            <a:ext cx="4857587" cy="4120775"/>
          </a:xfrm>
          <a:prstGeom prst="rect">
            <a:avLst/>
          </a:prstGeom>
        </p:spPr>
      </p:pic>
      <p:sp>
        <p:nvSpPr>
          <p:cNvPr id="12" name="Obdélník: se zakulacenými rohy 11">
            <a:extLst>
              <a:ext uri="{FF2B5EF4-FFF2-40B4-BE49-F238E27FC236}">
                <a16:creationId xmlns:a16="http://schemas.microsoft.com/office/drawing/2014/main" id="{C752103A-98E6-4007-90A2-AD5951670CC1}"/>
              </a:ext>
            </a:extLst>
          </p:cNvPr>
          <p:cNvSpPr/>
          <p:nvPr/>
        </p:nvSpPr>
        <p:spPr>
          <a:xfrm rot="9625190">
            <a:off x="1735285" y="2450456"/>
            <a:ext cx="382488" cy="3369517"/>
          </a:xfrm>
          <a:prstGeom prst="roundRect">
            <a:avLst/>
          </a:prstGeom>
          <a:solidFill>
            <a:srgbClr val="EAC49A"/>
          </a:solidFill>
          <a:ln>
            <a:solidFill>
              <a:srgbClr val="F1DA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Hvězda: pěticípá 67">
            <a:extLst>
              <a:ext uri="{FF2B5EF4-FFF2-40B4-BE49-F238E27FC236}">
                <a16:creationId xmlns:a16="http://schemas.microsoft.com/office/drawing/2014/main" id="{E38162F8-DAEA-42F6-84BC-3F31E17A6699}"/>
              </a:ext>
            </a:extLst>
          </p:cNvPr>
          <p:cNvSpPr/>
          <p:nvPr/>
        </p:nvSpPr>
        <p:spPr>
          <a:xfrm rot="20790893">
            <a:off x="1268996" y="2646945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Hvězda: pěticípá 68">
            <a:extLst>
              <a:ext uri="{FF2B5EF4-FFF2-40B4-BE49-F238E27FC236}">
                <a16:creationId xmlns:a16="http://schemas.microsoft.com/office/drawing/2014/main" id="{E283655E-333A-4C8A-B252-2EEB7349EB60}"/>
              </a:ext>
            </a:extLst>
          </p:cNvPr>
          <p:cNvSpPr/>
          <p:nvPr/>
        </p:nvSpPr>
        <p:spPr>
          <a:xfrm rot="20790893">
            <a:off x="2231297" y="533831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AC4CD00-7468-447F-AA26-06E34D1DD1F8}"/>
              </a:ext>
            </a:extLst>
          </p:cNvPr>
          <p:cNvSpPr txBox="1"/>
          <p:nvPr/>
        </p:nvSpPr>
        <p:spPr>
          <a:xfrm rot="20477293">
            <a:off x="1866800" y="3232320"/>
            <a:ext cx="3162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y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A3F2EBDB-375D-4D3B-8581-BFDA91ED3BB0}"/>
              </a:ext>
            </a:extLst>
          </p:cNvPr>
          <p:cNvSpPr/>
          <p:nvPr/>
        </p:nvSpPr>
        <p:spPr>
          <a:xfrm rot="20790893">
            <a:off x="1427226" y="304373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A4A8AEFD-E106-45C5-8582-853280A2F224}"/>
              </a:ext>
            </a:extLst>
          </p:cNvPr>
          <p:cNvSpPr/>
          <p:nvPr/>
        </p:nvSpPr>
        <p:spPr>
          <a:xfrm rot="20790893">
            <a:off x="2100853" y="4972927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3" name="Picture 14">
            <a:extLst>
              <a:ext uri="{FF2B5EF4-FFF2-40B4-BE49-F238E27FC236}">
                <a16:creationId xmlns:a16="http://schemas.microsoft.com/office/drawing/2014/main" id="{E288E195-719A-4251-905A-5606DE5341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269845" y="5408303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14">
            <a:extLst>
              <a:ext uri="{FF2B5EF4-FFF2-40B4-BE49-F238E27FC236}">
                <a16:creationId xmlns:a16="http://schemas.microsoft.com/office/drawing/2014/main" id="{DF9F7032-BE9D-471D-93EA-481067CD71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152317" y="5036392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14">
            <a:extLst>
              <a:ext uri="{FF2B5EF4-FFF2-40B4-BE49-F238E27FC236}">
                <a16:creationId xmlns:a16="http://schemas.microsoft.com/office/drawing/2014/main" id="{0D852482-6FDD-4FC0-BA04-59F758ED61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483146" y="3097097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4">
            <a:extLst>
              <a:ext uri="{FF2B5EF4-FFF2-40B4-BE49-F238E27FC236}">
                <a16:creationId xmlns:a16="http://schemas.microsoft.com/office/drawing/2014/main" id="{ECA8D55E-FD8D-4E98-8327-7B7CBE73C3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313975" y="2707948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C0B76CDB-9E77-4B25-8275-863B10E003F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327443" y="4502946"/>
            <a:ext cx="294090" cy="297591"/>
          </a:xfrm>
          <a:prstGeom prst="rect">
            <a:avLst/>
          </a:prstGeom>
        </p:spPr>
      </p:pic>
      <p:sp>
        <p:nvSpPr>
          <p:cNvPr id="80" name="AutoShape 32">
            <a:extLst>
              <a:ext uri="{FF2B5EF4-FFF2-40B4-BE49-F238E27FC236}">
                <a16:creationId xmlns:a16="http://schemas.microsoft.com/office/drawing/2014/main" id="{3F5C82CC-16DA-4602-A1F9-DB2733CA1883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7979234" y="2200880"/>
            <a:ext cx="465772" cy="419438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4AFCE04B-2048-45F8-9A48-CF5C9534E12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770" y="4234273"/>
            <a:ext cx="1439355" cy="760664"/>
          </a:xfrm>
          <a:prstGeom prst="rect">
            <a:avLst/>
          </a:prstGeom>
        </p:spPr>
      </p:pic>
      <p:pic>
        <p:nvPicPr>
          <p:cNvPr id="17" name="Picture 26">
            <a:extLst>
              <a:ext uri="{FF2B5EF4-FFF2-40B4-BE49-F238E27FC236}">
                <a16:creationId xmlns:a16="http://schemas.microsoft.com/office/drawing/2014/main" id="{E7BCE527-487F-4404-9950-F3B43B2004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936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6">
            <a:extLst>
              <a:ext uri="{FF2B5EF4-FFF2-40B4-BE49-F238E27FC236}">
                <a16:creationId xmlns:a16="http://schemas.microsoft.com/office/drawing/2014/main" id="{AF2A8F27-9CD1-4DF4-AA53-CBBB2B9C82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6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6">
            <a:extLst>
              <a:ext uri="{FF2B5EF4-FFF2-40B4-BE49-F238E27FC236}">
                <a16:creationId xmlns:a16="http://schemas.microsoft.com/office/drawing/2014/main" id="{71271ABF-4C87-4EB9-B749-59EC1E337B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31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6">
            <a:extLst>
              <a:ext uri="{FF2B5EF4-FFF2-40B4-BE49-F238E27FC236}">
                <a16:creationId xmlns:a16="http://schemas.microsoft.com/office/drawing/2014/main" id="{7D41A63E-CB6E-44B0-B09E-5C2F7C5A91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531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A622ADDA-B944-4982-A37F-A2FB50D479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975" y="231863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E381B2F2-BD6C-46D5-AF56-9E82FA2A4A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20" y="226351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221E7EDA-4EEF-4051-B799-59D6564B650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470" y="2282979"/>
            <a:ext cx="835050" cy="178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56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7.Slyš kájovské zvony.wav"/>
          </p:stSnd>
        </p:sndAc>
      </p:transition>
    </mc:Choice>
    <mc:Fallback xmlns="">
      <p:transition spd="slow">
        <p:sndAc>
          <p:stSnd>
            <p:snd r:embed="rId21" name="7.Slyš kájovské zvo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4" grpId="0" animBg="1"/>
      <p:bldP spid="65" grpId="0" animBg="1"/>
      <p:bldP spid="80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246</TotalTime>
  <Words>54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45</cp:revision>
  <dcterms:created xsi:type="dcterms:W3CDTF">2020-02-21T13:54:42Z</dcterms:created>
  <dcterms:modified xsi:type="dcterms:W3CDTF">2022-11-17T11:11:00Z</dcterms:modified>
</cp:coreProperties>
</file>