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6.gif"/><Relationship Id="rId26" Type="http://schemas.openxmlformats.org/officeDocument/2006/relationships/audio" Target="../media/audio8.wav"/><Relationship Id="rId3" Type="http://schemas.openxmlformats.org/officeDocument/2006/relationships/image" Target="../media/image1.jpeg"/><Relationship Id="rId21" Type="http://schemas.openxmlformats.org/officeDocument/2006/relationships/audio" Target="../media/audio3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2.wav"/><Relationship Id="rId29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6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5.wav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image" Target="../media/image17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4.wav"/><Relationship Id="rId27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3E038E7-F80F-5EF4-264A-E2C9F467CA16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48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68156" y="467660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Ty jsi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752021" y="4602148"/>
            <a:ext cx="97953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Kolem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lesíčka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3928" y="3159614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poli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háječek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61037" y="2375229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Andulko,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Andulko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17981" y="1662816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Uzounká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cestička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Támhle je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hájek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hvězdičky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78399" y="3170314"/>
            <a:ext cx="106822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Osiřelo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dítě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3 Rectángulo">
            <a:extLst>
              <a:ext uri="{FF2B5EF4-FFF2-40B4-BE49-F238E27FC236}">
                <a16:creationId xmlns:a16="http://schemas.microsoft.com/office/drawing/2014/main" id="{FE131BB7-0003-41F6-A3F2-B9DD7C42F907}"/>
              </a:ext>
            </a:extLst>
          </p:cNvPr>
          <p:cNvSpPr/>
          <p:nvPr/>
        </p:nvSpPr>
        <p:spPr>
          <a:xfrm>
            <a:off x="764553" y="3882569"/>
            <a:ext cx="97953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Daleký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široký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6" name="3 Rectángulo">
            <a:extLst>
              <a:ext uri="{FF2B5EF4-FFF2-40B4-BE49-F238E27FC236}">
                <a16:creationId xmlns:a16="http://schemas.microsoft.com/office/drawing/2014/main" id="{DD229D0C-3B8B-45BB-8702-117B90773E4A}"/>
              </a:ext>
            </a:extLst>
          </p:cNvPr>
          <p:cNvSpPr/>
          <p:nvPr/>
        </p:nvSpPr>
        <p:spPr>
          <a:xfrm>
            <a:off x="7275579" y="3854010"/>
            <a:ext cx="108951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Ty třeboňský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luka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7" name="Picture 59">
            <a:hlinkClick r:id="" action="ppaction://noaction">
              <a:snd r:embed="rId2" name="13 - Ty jsi moje 1.wav"/>
            </a:hlinkClick>
            <a:extLst>
              <a:ext uri="{FF2B5EF4-FFF2-40B4-BE49-F238E27FC236}">
                <a16:creationId xmlns:a16="http://schemas.microsoft.com/office/drawing/2014/main" id="{48315169-8EC4-4BEF-B199-C57B7ABF4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154" y="459768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59">
            <a:hlinkClick r:id="" action="ppaction://noaction">
              <a:snd r:embed="rId20" name="07 - Uzounká cestička.wav"/>
            </a:hlinkClick>
            <a:extLst>
              <a:ext uri="{FF2B5EF4-FFF2-40B4-BE49-F238E27FC236}">
                <a16:creationId xmlns:a16="http://schemas.microsoft.com/office/drawing/2014/main" id="{CAFDC869-6397-43A4-86B5-59B87BEF7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59">
            <a:hlinkClick r:id="" action="ppaction://noaction">
              <a:snd r:embed="rId21" name="11 - Andulko,Andulko.wav"/>
            </a:hlinkClick>
            <a:extLst>
              <a:ext uri="{FF2B5EF4-FFF2-40B4-BE49-F238E27FC236}">
                <a16:creationId xmlns:a16="http://schemas.microsoft.com/office/drawing/2014/main" id="{58B7049A-1DC7-4B29-874F-93AED8E2F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59">
            <a:hlinkClick r:id="" action="ppaction://noaction">
              <a:snd r:embed="rId22" name="04 - V poli háječek.wav"/>
            </a:hlinkClick>
            <a:extLst>
              <a:ext uri="{FF2B5EF4-FFF2-40B4-BE49-F238E27FC236}">
                <a16:creationId xmlns:a16="http://schemas.microsoft.com/office/drawing/2014/main" id="{11E5B2A6-5797-46CC-A5F9-56FA8FDFF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59">
            <a:hlinkClick r:id="" action="ppaction://noaction">
              <a:snd r:embed="rId23" name="08 - Daleký,široký.wav"/>
            </a:hlinkClick>
            <a:extLst>
              <a:ext uri="{FF2B5EF4-FFF2-40B4-BE49-F238E27FC236}">
                <a16:creationId xmlns:a16="http://schemas.microsoft.com/office/drawing/2014/main" id="{CDD98601-FF8C-47C3-AD11-65C78928D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59">
            <a:hlinkClick r:id="" action="ppaction://noaction">
              <a:snd r:embed="rId24" name="01 - Kolem lesíčka.wav"/>
            </a:hlinkClick>
            <a:extLst>
              <a:ext uri="{FF2B5EF4-FFF2-40B4-BE49-F238E27FC236}">
                <a16:creationId xmlns:a16="http://schemas.microsoft.com/office/drawing/2014/main" id="{BBF3B5F5-FB49-434F-8D3B-556744778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5852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59">
            <a:hlinkClick r:id="" action="ppaction://noaction">
              <a:snd r:embed="rId25" name="09 - Vy hvězdičky.wav"/>
            </a:hlinkClick>
            <a:extLst>
              <a:ext uri="{FF2B5EF4-FFF2-40B4-BE49-F238E27FC236}">
                <a16:creationId xmlns:a16="http://schemas.microsoft.com/office/drawing/2014/main" id="{0A72FB24-9A1C-45B6-B5C1-4A65CD6F1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59">
            <a:hlinkClick r:id="" action="ppaction://noaction">
              <a:snd r:embed="rId26" name="17 - Támhle je hájek.wav"/>
            </a:hlinkClick>
            <a:extLst>
              <a:ext uri="{FF2B5EF4-FFF2-40B4-BE49-F238E27FC236}">
                <a16:creationId xmlns:a16="http://schemas.microsoft.com/office/drawing/2014/main" id="{BBC86855-FA4D-4C1A-9774-1B35096A5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59">
            <a:hlinkClick r:id="" action="ppaction://noaction">
              <a:snd r:embed="rId27" name="05 - Osiřelo dítě.wav"/>
            </a:hlinkClick>
            <a:extLst>
              <a:ext uri="{FF2B5EF4-FFF2-40B4-BE49-F238E27FC236}">
                <a16:creationId xmlns:a16="http://schemas.microsoft.com/office/drawing/2014/main" id="{55F46C67-7A7C-4483-8CC8-8F032B182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12" y="310025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" name="Picture 59">
            <a:hlinkClick r:id="" action="ppaction://noaction">
              <a:snd r:embed="rId28" name="06 - Ty třeboňský luka.wav"/>
            </a:hlinkClick>
            <a:extLst>
              <a:ext uri="{FF2B5EF4-FFF2-40B4-BE49-F238E27FC236}">
                <a16:creationId xmlns:a16="http://schemas.microsoft.com/office/drawing/2014/main" id="{C513F41F-EDDF-4E39-AAD5-B1D1DE9E0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246" y="385309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63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3 - Ty jsi moje 1.wav"/>
          </p:stSnd>
        </p:sndAc>
      </p:transition>
    </mc:Choice>
    <mc:Fallback xmlns="">
      <p:transition spd="slow" advClick="0">
        <p:sndAc>
          <p:stSnd>
            <p:snd r:embed="rId29" name="13 - Ty jsi moje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162</TotalTime>
  <Words>84</Words>
  <Application>Microsoft Office PowerPoint</Application>
  <PresentationFormat>Předvádění na obrazovce (4:3)</PresentationFormat>
  <Paragraphs>58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45</cp:revision>
  <dcterms:created xsi:type="dcterms:W3CDTF">2020-02-21T13:54:42Z</dcterms:created>
  <dcterms:modified xsi:type="dcterms:W3CDTF">2022-11-17T11:07:10Z</dcterms:modified>
</cp:coreProperties>
</file>