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A733A82-9EB9-7143-3E63-0788F46CB1B2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Hřálo slunko</a:t>
            </a: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46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5.Koně vodu pijou 20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2.Hovoranský potůček 21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6.Od hospody cestičkou 23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8.Hořela lípa,hořela 24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Ještě den nebude 26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Hřálo slunko 19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7.Na podzim 17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50" y="235487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Tam na konci města 16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452" y="564655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10896" y="385955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Hořela lípa,hořela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572" y="3897722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Ještě den nebude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4302" y="3077025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Hřálo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slunko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7241752" y="3137730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Hovoranský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potůček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04200" y="1580216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Tam na konci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města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Od hospody cestičkou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Koně vodu pijou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686080" y="2364490"/>
            <a:ext cx="111960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podzim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652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899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" name="Picture 12">
            <a:extLst>
              <a:ext uri="{FF2B5EF4-FFF2-40B4-BE49-F238E27FC236}">
                <a16:creationId xmlns:a16="http://schemas.microsoft.com/office/drawing/2014/main" id="{C93E3551-F6FF-4053-8536-2F52075B0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874" y="5642067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2" name="Picture 12">
            <a:extLst>
              <a:ext uri="{FF2B5EF4-FFF2-40B4-BE49-F238E27FC236}">
                <a16:creationId xmlns:a16="http://schemas.microsoft.com/office/drawing/2014/main" id="{F0C29B42-BB65-49A3-AE19-42588E156E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222" y="565682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" name="Picture 12">
            <a:extLst>
              <a:ext uri="{FF2B5EF4-FFF2-40B4-BE49-F238E27FC236}">
                <a16:creationId xmlns:a16="http://schemas.microsoft.com/office/drawing/2014/main" id="{909A86B9-CBE9-41A6-9929-E0CFE8B6F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007" y="5641403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4" name="Picture 12">
            <a:extLst>
              <a:ext uri="{FF2B5EF4-FFF2-40B4-BE49-F238E27FC236}">
                <a16:creationId xmlns:a16="http://schemas.microsoft.com/office/drawing/2014/main" id="{7B3FB337-6D35-4EC6-992A-2ADF7D605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267" y="562896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758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.Hořela lípa,hořela 24.wav"/>
          </p:stSnd>
        </p:sndAc>
      </p:transition>
    </mc:Choice>
    <mc:Fallback xmlns="">
      <p:transition spd="slow" advClick="0">
        <p:sndAc>
          <p:stSnd>
            <p:snd r:embed="rId28" name="8.Hořela lípa,hořela 2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177</TotalTime>
  <Words>83</Words>
  <Application>Microsoft Office PowerPoint</Application>
  <PresentationFormat>Předvádění na obrazovce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37</cp:revision>
  <dcterms:created xsi:type="dcterms:W3CDTF">2020-02-21T13:54:42Z</dcterms:created>
  <dcterms:modified xsi:type="dcterms:W3CDTF">2022-11-17T10:59:43Z</dcterms:modified>
</cp:coreProperties>
</file>