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5A606FD-0341-FC03-7A74-0E55BE8AA9B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Muzikanti z Moravy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La Palom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Nejhezčí koute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Červená růž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Pivovarští koně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420" y="382567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Ta veselská chasa mlad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2" y="30737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Mám já zahrád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46" y="231032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Kdybych byla ptáčkem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494" y="160506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55281" y="1613990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Pivovarští koně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63934" y="3124294"/>
            <a:ext cx="135389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veselská chasa mladá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24718" y="2406873"/>
            <a:ext cx="1260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Mám já zahrádečku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18646" y="1562331"/>
            <a:ext cx="119408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Kdybych byla ptáčkem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4811" y="2363105"/>
            <a:ext cx="1197063" cy="54039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 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36664" y="309002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Paloma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45580" y="3896304"/>
            <a:ext cx="10243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Červená růžička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Červená růžička.wav"/>
          </p:stSnd>
        </p:sndAc>
      </p:transition>
    </mc:Choice>
    <mc:Fallback xmlns="">
      <p:transition spd="slow" advClick="0">
        <p:sndAc>
          <p:stSnd>
            <p:snd r:embed="rId28" name="8.Červená růži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114</TotalTime>
  <Words>81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23</cp:revision>
  <dcterms:created xsi:type="dcterms:W3CDTF">2020-02-21T13:54:42Z</dcterms:created>
  <dcterms:modified xsi:type="dcterms:W3CDTF">2022-11-17T10:55:03Z</dcterms:modified>
  <cp:contentStatus/>
</cp:coreProperties>
</file>