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5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4.png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image" Target="../media/image13.png"/><Relationship Id="rId27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D9C1D23D-6EEC-ACD6-E471-C4943B660D79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43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09" y="635393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43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5.Kladno, ty černé Kladno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7.V zeleném údolí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6. Nešťastný šafářův dvoreček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2" name="8. Hrajte, já ráda tancuju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4.Lodi se vracejí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3.Vinohrady moje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2.Mám doma koníčka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1. Švadlenky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9646783B-6358-42BB-9D50-CFFA477041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11" y="1394889"/>
            <a:ext cx="180322" cy="16744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09F79329-1097-4E8E-A3C2-C1E8B4472F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568" y="1377913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789032" y="1538519"/>
            <a:ext cx="379360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34480" y="3755046"/>
            <a:ext cx="1262826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Hrajte,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já ráda tancuju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70105" y="3895558"/>
            <a:ext cx="1210038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Lodi se vracejí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68866" y="3100301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Vinohrady moje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18496" y="2292247"/>
            <a:ext cx="12670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Mám doma koníčka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660408" y="1742910"/>
            <a:ext cx="1129011" cy="315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Švadlenky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38812" y="2345702"/>
            <a:ext cx="1325813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Nešťastný šafářův dvoreček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63252" y="1553583"/>
            <a:ext cx="1288095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Kladno, ty černé Kladno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94427" y="3170901"/>
            <a:ext cx="144264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zeleném údolí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8" name="Picture 25">
            <a:extLst>
              <a:ext uri="{FF2B5EF4-FFF2-40B4-BE49-F238E27FC236}">
                <a16:creationId xmlns:a16="http://schemas.microsoft.com/office/drawing/2014/main" id="{52C107B5-3D7D-4617-B421-573204113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43751">
            <a:off x="6949919" y="4165601"/>
            <a:ext cx="1225550" cy="138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25">
            <a:extLst>
              <a:ext uri="{FF2B5EF4-FFF2-40B4-BE49-F238E27FC236}">
                <a16:creationId xmlns:a16="http://schemas.microsoft.com/office/drawing/2014/main" id="{802BA50B-F4EB-40EF-B475-561AD3B3A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452958">
            <a:off x="929990" y="4198355"/>
            <a:ext cx="1225550" cy="138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23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>
        <p:sndAc>
          <p:stSnd>
            <p:snd r:embed="rId2" name="8. Hrajte, já ráda tancuju.wav"/>
          </p:stSnd>
        </p:sndAc>
      </p:transition>
    </mc:Choice>
    <mc:Fallback>
      <p:transition advClick="0">
        <p:sndAc>
          <p:stSnd>
            <p:snd r:embed="rId2" name="8. Hrajte, já ráda tancuj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124</TotalTime>
  <Words>84</Words>
  <Application>Microsoft Office PowerPoint</Application>
  <PresentationFormat>Předvádění na obrazovce (4:3)</PresentationFormat>
  <Paragraphs>47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31</cp:revision>
  <dcterms:created xsi:type="dcterms:W3CDTF">2020-02-21T13:54:42Z</dcterms:created>
  <dcterms:modified xsi:type="dcterms:W3CDTF">2022-11-17T10:34:59Z</dcterms:modified>
  <cp:contentStatus/>
</cp:coreProperties>
</file>