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300EAE5-5557-D2F9-8157-6D7BC8A6F3A8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42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Moja milá neumí lhát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5.Nezapomeň, šohaj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Všady zamračené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 Muzikanti z Moravy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Něžné konvalinky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Veselí chlapci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Hledám galán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 Dudáček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E48F0CA4-0675-4541-B2E5-4F32E075AC06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935" y="1853790"/>
            <a:ext cx="4017612" cy="3566538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B1FC4D10-86B5-42DE-BF2F-33682177C9E3}"/>
              </a:ext>
            </a:extLst>
          </p:cNvPr>
          <p:cNvSpPr/>
          <p:nvPr/>
        </p:nvSpPr>
        <p:spPr>
          <a:xfrm rot="20534812">
            <a:off x="4027220" y="32914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pic>
        <p:nvPicPr>
          <p:cNvPr id="142" name="Obrázek 141">
            <a:extLst>
              <a:ext uri="{FF2B5EF4-FFF2-40B4-BE49-F238E27FC236}">
                <a16:creationId xmlns:a16="http://schemas.microsoft.com/office/drawing/2014/main" id="{A24C34F8-D653-418D-8E8E-EE5BB470BA5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435" y="2390438"/>
            <a:ext cx="1391974" cy="1391974"/>
          </a:xfrm>
          <a:prstGeom prst="rect">
            <a:avLst/>
          </a:prstGeom>
        </p:spPr>
      </p:pic>
      <p:pic>
        <p:nvPicPr>
          <p:cNvPr id="144" name="Obrázek 143">
            <a:extLst>
              <a:ext uri="{FF2B5EF4-FFF2-40B4-BE49-F238E27FC236}">
                <a16:creationId xmlns:a16="http://schemas.microsoft.com/office/drawing/2014/main" id="{B612A0FF-B3D2-46F9-89C3-80D8E2D2356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Něžné konvalinky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Veselí chlapci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18496" y="2292247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Hledám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galánečku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6841" y="1704568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Dudáček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Všady zamračené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milá neumí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lhát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Nezapomeň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šohajku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24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. Muzikanti z Moravy.wav"/>
          </p:stSnd>
        </p:sndAc>
      </p:transition>
    </mc:Choice>
    <mc:Fallback xmlns="">
      <p:transition spd="slow" advClick="0">
        <p:split orient="vert"/>
        <p:sndAc>
          <p:stSnd>
            <p:snd r:embed="rId28" name="8. Muzikanti z Morav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134</TotalTime>
  <Words>77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23</cp:revision>
  <dcterms:created xsi:type="dcterms:W3CDTF">2020-02-21T13:54:42Z</dcterms:created>
  <dcterms:modified xsi:type="dcterms:W3CDTF">2022-11-17T10:30:32Z</dcterms:modified>
  <cp:contentStatus/>
</cp:coreProperties>
</file>