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AAA708C-31D0-5F48-E0F8-0190D6B13C63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62712" y="426038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Nejhezčí koutek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41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9" name="Picture 59">
            <a:hlinkClick r:id="" action="ppaction://noaction">
              <a:snd r:embed="rId2" name="8.Heligonka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42" y="385256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59">
            <a:hlinkClick r:id="" action="ppaction://noaction">
              <a:snd r:embed="rId15" name="6.Hornické písně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7.Zpívejte, tleskejte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59">
            <a:hlinkClick r:id="" action="ppaction://noaction">
              <a:snd r:embed="rId17" name="4.Já to vím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355" y="309456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5.Neplačte pro mn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Nejhezčí koutek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Vůně růží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Flám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E48F0CA4-0675-4541-B2E5-4F32E075AC06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935" y="1853790"/>
            <a:ext cx="4017612" cy="3566538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B1FC4D10-86B5-42DE-BF2F-33682177C9E3}"/>
              </a:ext>
            </a:extLst>
          </p:cNvPr>
          <p:cNvSpPr/>
          <p:nvPr/>
        </p:nvSpPr>
        <p:spPr>
          <a:xfrm rot="20534812">
            <a:off x="4027220" y="32914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pic>
        <p:nvPicPr>
          <p:cNvPr id="142" name="Obrázek 141">
            <a:extLst>
              <a:ext uri="{FF2B5EF4-FFF2-40B4-BE49-F238E27FC236}">
                <a16:creationId xmlns:a16="http://schemas.microsoft.com/office/drawing/2014/main" id="{A24C34F8-D653-418D-8E8E-EE5BB470BA5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435" y="2390438"/>
            <a:ext cx="1391974" cy="1391974"/>
          </a:xfrm>
          <a:prstGeom prst="rect">
            <a:avLst/>
          </a:prstGeom>
        </p:spPr>
      </p:pic>
      <p:pic>
        <p:nvPicPr>
          <p:cNvPr id="144" name="Obrázek 143">
            <a:extLst>
              <a:ext uri="{FF2B5EF4-FFF2-40B4-BE49-F238E27FC236}">
                <a16:creationId xmlns:a16="http://schemas.microsoft.com/office/drawing/2014/main" id="{B612A0FF-B3D2-46F9-89C3-80D8E2D2356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74379" y="3850984"/>
            <a:ext cx="122032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Neplačte pro mne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54831" y="3077381"/>
            <a:ext cx="124005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 koutek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97915" y="2339687"/>
            <a:ext cx="108952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Vůně</a:t>
            </a:r>
          </a:p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růží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31904" y="1704567"/>
            <a:ext cx="102515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Fláma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8" name="3 Rectángulo">
            <a:extLst>
              <a:ext uri="{FF2B5EF4-FFF2-40B4-BE49-F238E27FC236}">
                <a16:creationId xmlns:a16="http://schemas.microsoft.com/office/drawing/2014/main" id="{633BE87C-A3FB-4781-8411-23C5820E5747}"/>
              </a:ext>
            </a:extLst>
          </p:cNvPr>
          <p:cNvSpPr/>
          <p:nvPr/>
        </p:nvSpPr>
        <p:spPr>
          <a:xfrm>
            <a:off x="7220443" y="3995456"/>
            <a:ext cx="132581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Heligonka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95199" y="2368731"/>
            <a:ext cx="121103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Zpívejte, tleskejte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47591" y="1594569"/>
            <a:ext cx="1263043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Hornické písně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73374" y="3124711"/>
            <a:ext cx="11181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to </a:t>
            </a:r>
          </a:p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vím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8" name="Picture 25">
            <a:extLst>
              <a:ext uri="{FF2B5EF4-FFF2-40B4-BE49-F238E27FC236}">
                <a16:creationId xmlns:a16="http://schemas.microsoft.com/office/drawing/2014/main" id="{757AA875-E066-4A57-9B0A-FF1A0AF29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0" name="Picture 25">
            <a:extLst>
              <a:ext uri="{FF2B5EF4-FFF2-40B4-BE49-F238E27FC236}">
                <a16:creationId xmlns:a16="http://schemas.microsoft.com/office/drawing/2014/main" id="{65FE74C4-F5B5-4BA0-9782-1B647F0C0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8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.Heligonka.wav"/>
          </p:stSnd>
        </p:sndAc>
      </p:transition>
    </mc:Choice>
    <mc:Fallback xmlns="">
      <p:transition spd="slow" advClick="0">
        <p:split orient="vert"/>
        <p:sndAc>
          <p:stSnd>
            <p:snd r:embed="rId28" name="8.Heligon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193</TotalTime>
  <Words>78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41</cp:revision>
  <dcterms:created xsi:type="dcterms:W3CDTF">2020-02-21T13:54:42Z</dcterms:created>
  <dcterms:modified xsi:type="dcterms:W3CDTF">2022-11-17T10:22:45Z</dcterms:modified>
  <cp:contentStatus/>
</cp:coreProperties>
</file>