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075B"/>
    <a:srgbClr val="6F1765"/>
    <a:srgbClr val="D454A6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5.gif"/><Relationship Id="rId3" Type="http://schemas.openxmlformats.org/officeDocument/2006/relationships/image" Target="../media/image1.gif"/><Relationship Id="rId7" Type="http://schemas.openxmlformats.org/officeDocument/2006/relationships/audio" Target="../media/audio4.wav"/><Relationship Id="rId12" Type="http://schemas.openxmlformats.org/officeDocument/2006/relationships/image" Target="../media/image4.png"/><Relationship Id="rId2" Type="http://schemas.openxmlformats.org/officeDocument/2006/relationships/audio" Target="../media/audio1.wav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3.png"/><Relationship Id="rId5" Type="http://schemas.openxmlformats.org/officeDocument/2006/relationships/image" Target="../media/image2.gif"/><Relationship Id="rId15" Type="http://schemas.openxmlformats.org/officeDocument/2006/relationships/image" Target="../media/image7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BFB15FB-61F5-EF02-76BF-9DE033368014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40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9" name="Picture 20">
            <a:hlinkClick r:id="" action="ppaction://noaction">
              <a:snd r:embed="rId4" name="Idem,idem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076" y="188035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01 - Kolem lesíčka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6" name="2.Naše vlast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7" name="3.Tmavá noc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8" name="1.Vravíte mi mamko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9" name="5. Krasňanská muzika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0" name="7.Ked' sa hory zeleňaly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2159" y="1834807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Idem,</a:t>
            </a:r>
          </a:p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idem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9846" y="2470348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Vravíte mi mamko</a:t>
            </a: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0376" y="3630193"/>
            <a:ext cx="10272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Moje</a:t>
            </a:r>
          </a:p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vlast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714" y="4797249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Ked' sa hory zeleňaly</a:t>
            </a: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1566" y="3085195"/>
            <a:ext cx="98622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Tmavá</a:t>
            </a:r>
          </a:p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noc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867" y="5380891"/>
            <a:ext cx="11567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Kolem</a:t>
            </a:r>
          </a:p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lesíčka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0272" y="4216382"/>
            <a:ext cx="10784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Krasňanská muzika</a:t>
            </a: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713" y="2549673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574" y="1740973"/>
            <a:ext cx="644510" cy="644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755" y="3944080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324544" y="601909"/>
            <a:ext cx="922070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40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7" name="Rectangle 19">
            <a:extLst>
              <a:ext uri="{FF2B5EF4-FFF2-40B4-BE49-F238E27FC236}">
                <a16:creationId xmlns:a16="http://schemas.microsoft.com/office/drawing/2014/main" id="{6C6ED06B-B1DB-4507-B902-D4309B4E0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4" name="AutoShape 32">
            <a:extLst>
              <a:ext uri="{FF2B5EF4-FFF2-40B4-BE49-F238E27FC236}">
                <a16:creationId xmlns:a16="http://schemas.microsoft.com/office/drawing/2014/main" id="{934F1174-E84F-41F8-A4E0-562BA901B5A2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64144" y="743701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5" name="AutoShape 32">
            <a:extLst>
              <a:ext uri="{FF2B5EF4-FFF2-40B4-BE49-F238E27FC236}">
                <a16:creationId xmlns:a16="http://schemas.microsoft.com/office/drawing/2014/main" id="{95C1C33F-B64A-4B61-AF81-E59E3FFD6E4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831811" y="743701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84" name="Picture 6">
            <a:extLst>
              <a:ext uri="{FF2B5EF4-FFF2-40B4-BE49-F238E27FC236}">
                <a16:creationId xmlns:a16="http://schemas.microsoft.com/office/drawing/2014/main" id="{E6108BC5-1775-48D7-8DFE-B90CCA03E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92" y="1341408"/>
            <a:ext cx="7624210" cy="259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ál 2">
            <a:extLst>
              <a:ext uri="{FF2B5EF4-FFF2-40B4-BE49-F238E27FC236}">
                <a16:creationId xmlns:a16="http://schemas.microsoft.com/office/drawing/2014/main" id="{EE913246-A150-419F-83CF-EB9E61A5A90D}"/>
              </a:ext>
            </a:extLst>
          </p:cNvPr>
          <p:cNvSpPr/>
          <p:nvPr/>
        </p:nvSpPr>
        <p:spPr>
          <a:xfrm>
            <a:off x="261542" y="129930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Text Box 45">
            <a:extLst>
              <a:ext uri="{FF2B5EF4-FFF2-40B4-BE49-F238E27FC236}">
                <a16:creationId xmlns:a16="http://schemas.microsoft.com/office/drawing/2014/main" id="{AB078920-D4F1-4645-8460-8C3B47C95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144" y="1330269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88" name="Obrázek 87">
            <a:extLst>
              <a:ext uri="{FF2B5EF4-FFF2-40B4-BE49-F238E27FC236}">
                <a16:creationId xmlns:a16="http://schemas.microsoft.com/office/drawing/2014/main" id="{27BA883A-0652-4A51-BBA4-A3BD6123492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767" y="1248869"/>
            <a:ext cx="472554" cy="429594"/>
          </a:xfrm>
          <a:prstGeom prst="rect">
            <a:avLst/>
          </a:prstGeom>
        </p:spPr>
      </p:pic>
      <p:pic>
        <p:nvPicPr>
          <p:cNvPr id="89" name="Obrázek 88">
            <a:extLst>
              <a:ext uri="{FF2B5EF4-FFF2-40B4-BE49-F238E27FC236}">
                <a16:creationId xmlns:a16="http://schemas.microsoft.com/office/drawing/2014/main" id="{84971A7D-8F5C-454D-9602-F9AE5675B5E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483" y="1313470"/>
            <a:ext cx="330431" cy="300391"/>
          </a:xfrm>
          <a:prstGeom prst="rect">
            <a:avLst/>
          </a:prstGeom>
        </p:spPr>
      </p:pic>
      <p:pic>
        <p:nvPicPr>
          <p:cNvPr id="90" name="Obrázek 89">
            <a:extLst>
              <a:ext uri="{FF2B5EF4-FFF2-40B4-BE49-F238E27FC236}">
                <a16:creationId xmlns:a16="http://schemas.microsoft.com/office/drawing/2014/main" id="{E1A78973-ACDD-4105-B7D8-6ED6DB3FD31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356" y="1313470"/>
            <a:ext cx="330431" cy="300391"/>
          </a:xfrm>
          <a:prstGeom prst="rect">
            <a:avLst/>
          </a:prstGeom>
        </p:spPr>
      </p:pic>
      <p:sp>
        <p:nvSpPr>
          <p:cNvPr id="94" name="Ovál 93">
            <a:extLst>
              <a:ext uri="{FF2B5EF4-FFF2-40B4-BE49-F238E27FC236}">
                <a16:creationId xmlns:a16="http://schemas.microsoft.com/office/drawing/2014/main" id="{F0F6BB62-B030-48EE-9CC2-1F198054EA52}"/>
              </a:ext>
            </a:extLst>
          </p:cNvPr>
          <p:cNvSpPr/>
          <p:nvPr/>
        </p:nvSpPr>
        <p:spPr>
          <a:xfrm>
            <a:off x="6968005" y="127069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Text Box 45">
            <a:extLst>
              <a:ext uri="{FF2B5EF4-FFF2-40B4-BE49-F238E27FC236}">
                <a16:creationId xmlns:a16="http://schemas.microsoft.com/office/drawing/2014/main" id="{71C7B47E-2452-4FE8-864F-3BDEFADB22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8487" y="1303820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96" name="Obrázek 95">
            <a:extLst>
              <a:ext uri="{FF2B5EF4-FFF2-40B4-BE49-F238E27FC236}">
                <a16:creationId xmlns:a16="http://schemas.microsoft.com/office/drawing/2014/main" id="{EFD30C4E-F694-4EBE-90EB-63AF521DC18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582" y="3576071"/>
            <a:ext cx="330431" cy="300391"/>
          </a:xfrm>
          <a:prstGeom prst="rect">
            <a:avLst/>
          </a:prstGeom>
        </p:spPr>
      </p:pic>
      <p:pic>
        <p:nvPicPr>
          <p:cNvPr id="98" name="Obrázek 97">
            <a:extLst>
              <a:ext uri="{FF2B5EF4-FFF2-40B4-BE49-F238E27FC236}">
                <a16:creationId xmlns:a16="http://schemas.microsoft.com/office/drawing/2014/main" id="{9E62E46F-2D80-4817-87A5-DCCEF31BC9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365" y="5531052"/>
            <a:ext cx="330431" cy="300391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C5E46CD1-293D-4428-BC6C-A9407FD1B43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41" y="2029764"/>
            <a:ext cx="4432999" cy="386879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BE451B41-6136-4BC6-85DE-E13A13C26E1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04318">
            <a:off x="2373903" y="2840498"/>
            <a:ext cx="377644" cy="277522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FFA77EF8-0D5B-4F84-A7D8-05B0CFBEA4DC}"/>
              </a:ext>
            </a:extLst>
          </p:cNvPr>
          <p:cNvSpPr/>
          <p:nvPr/>
        </p:nvSpPr>
        <p:spPr>
          <a:xfrm rot="20308237">
            <a:off x="2445053" y="3301013"/>
            <a:ext cx="453475" cy="249299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0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sz="20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sz="20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sz="20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sz="20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sz="20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662D8017-31DB-4D84-8841-8CD592F2225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861" y="3346972"/>
            <a:ext cx="709402" cy="1520645"/>
          </a:xfrm>
          <a:prstGeom prst="rect">
            <a:avLst/>
          </a:prstGeom>
        </p:spPr>
      </p:pic>
      <p:pic>
        <p:nvPicPr>
          <p:cNvPr id="60" name="Obrázek 59">
            <a:extLst>
              <a:ext uri="{FF2B5EF4-FFF2-40B4-BE49-F238E27FC236}">
                <a16:creationId xmlns:a16="http://schemas.microsoft.com/office/drawing/2014/main" id="{AEF48A13-C08C-4BF2-BD07-7B5FC416F5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7236" y="2228136"/>
            <a:ext cx="472554" cy="429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366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01 - Kolem lesíčka.wav"/>
          </p:stSnd>
        </p:sndAc>
      </p:transition>
    </mc:Choice>
    <mc:Fallback>
      <p:transition spd="slow">
        <p:split orient="vert"/>
        <p:sndAc>
          <p:stSnd>
            <p:snd r:embed="rId2" name="01 - Kolem lesíč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4" grpId="0" animBg="1"/>
      <p:bldP spid="65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Country melodie 4</Template>
  <TotalTime>451</TotalTime>
  <Words>49</Words>
  <Application>Microsoft Office PowerPoint</Application>
  <PresentationFormat>Předvádění na obrazovce (4:3)</PresentationFormat>
  <Paragraphs>24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73</cp:revision>
  <dcterms:created xsi:type="dcterms:W3CDTF">2020-02-06T14:42:48Z</dcterms:created>
  <dcterms:modified xsi:type="dcterms:W3CDTF">2022-11-17T10:00:39Z</dcterms:modified>
</cp:coreProperties>
</file>