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7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audio" Target="../media/audio3.wav"/><Relationship Id="rId18" Type="http://schemas.openxmlformats.org/officeDocument/2006/relationships/audio" Target="../media/audio8.wav"/><Relationship Id="rId3" Type="http://schemas.openxmlformats.org/officeDocument/2006/relationships/image" Target="../media/image1.jpeg"/><Relationship Id="rId7" Type="http://schemas.openxmlformats.org/officeDocument/2006/relationships/image" Target="../media/image5.emf"/><Relationship Id="rId12" Type="http://schemas.openxmlformats.org/officeDocument/2006/relationships/audio" Target="../media/audio2.wav"/><Relationship Id="rId17" Type="http://schemas.openxmlformats.org/officeDocument/2006/relationships/audio" Target="../media/audio7.wav"/><Relationship Id="rId2" Type="http://schemas.openxmlformats.org/officeDocument/2006/relationships/audio" Target="../media/audio1.wav"/><Relationship Id="rId16" Type="http://schemas.openxmlformats.org/officeDocument/2006/relationships/audio" Target="../media/audio6.wav"/><Relationship Id="rId20" Type="http://schemas.openxmlformats.org/officeDocument/2006/relationships/audio" Target="../media/audio10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5" Type="http://schemas.openxmlformats.org/officeDocument/2006/relationships/image" Target="../media/image3.jpeg"/><Relationship Id="rId15" Type="http://schemas.openxmlformats.org/officeDocument/2006/relationships/audio" Target="../media/audio5.wav"/><Relationship Id="rId10" Type="http://schemas.openxmlformats.org/officeDocument/2006/relationships/image" Target="../media/image8.png"/><Relationship Id="rId19" Type="http://schemas.openxmlformats.org/officeDocument/2006/relationships/audio" Target="../media/audio9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4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2B743620-0BC5-AF91-6EF6-84644E907F01}"/>
              </a:ext>
            </a:extLst>
          </p:cNvPr>
          <p:cNvSpPr/>
          <p:nvPr/>
        </p:nvSpPr>
        <p:spPr>
          <a:xfrm>
            <a:off x="-54260" y="1536174"/>
            <a:ext cx="925252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34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1417CF51-8520-4139-BEEB-D24DA536A66E}"/>
              </a:ext>
            </a:extLst>
          </p:cNvPr>
          <p:cNvSpPr/>
          <p:nvPr/>
        </p:nvSpPr>
        <p:spPr>
          <a:xfrm>
            <a:off x="0" y="549275"/>
            <a:ext cx="9144000" cy="55784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cs-CZ"/>
          </a:p>
        </p:txBody>
      </p:sp>
      <p:pic>
        <p:nvPicPr>
          <p:cNvPr id="4099" name="Picture 2">
            <a:extLst>
              <a:ext uri="{FF2B5EF4-FFF2-40B4-BE49-F238E27FC236}">
                <a16:creationId xmlns:a16="http://schemas.microsoft.com/office/drawing/2014/main" id="{8E4F077D-B939-44BF-82BA-2F38950643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7675"/>
            <a:ext cx="9144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3">
            <a:extLst>
              <a:ext uri="{FF2B5EF4-FFF2-40B4-BE49-F238E27FC236}">
                <a16:creationId xmlns:a16="http://schemas.microsoft.com/office/drawing/2014/main" id="{4A08FDBC-6BFB-486A-B001-BF9D3C6874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9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>
            <a:extLst>
              <a:ext uri="{FF2B5EF4-FFF2-40B4-BE49-F238E27FC236}">
                <a16:creationId xmlns:a16="http://schemas.microsoft.com/office/drawing/2014/main" id="{1656197B-7F7A-43B9-9636-827BDA30E0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125538"/>
            <a:ext cx="7921625" cy="446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>
            <a:extLst>
              <a:ext uri="{FF2B5EF4-FFF2-40B4-BE49-F238E27FC236}">
                <a16:creationId xmlns:a16="http://schemas.microsoft.com/office/drawing/2014/main" id="{569020BD-F3C1-4A8C-A957-49A51CFE02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" name="3 Rectángulo">
            <a:extLst>
              <a:ext uri="{FF2B5EF4-FFF2-40B4-BE49-F238E27FC236}">
                <a16:creationId xmlns:a16="http://schemas.microsoft.com/office/drawing/2014/main" id="{A56EC147-2392-41D7-BFA5-9CD8DAA8EC6C}"/>
              </a:ext>
            </a:extLst>
          </p:cNvPr>
          <p:cNvSpPr/>
          <p:nvPr/>
        </p:nvSpPr>
        <p:spPr>
          <a:xfrm>
            <a:off x="13855" y="6208860"/>
            <a:ext cx="9143999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2" name="3 Rectángulo">
            <a:extLst>
              <a:ext uri="{FF2B5EF4-FFF2-40B4-BE49-F238E27FC236}">
                <a16:creationId xmlns:a16="http://schemas.microsoft.com/office/drawing/2014/main" id="{AC3C4BF3-E2AD-4127-AAD8-7BB9C978AD09}"/>
              </a:ext>
            </a:extLst>
          </p:cNvPr>
          <p:cNvSpPr/>
          <p:nvPr/>
        </p:nvSpPr>
        <p:spPr>
          <a:xfrm>
            <a:off x="13855" y="1268760"/>
            <a:ext cx="9082519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 s harmonikou</a:t>
            </a:r>
            <a:endParaRPr lang="es-ES" sz="3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7" name="AutoShape 32">
            <a:extLst>
              <a:ext uri="{FF2B5EF4-FFF2-40B4-BE49-F238E27FC236}">
                <a16:creationId xmlns:a16="http://schemas.microsoft.com/office/drawing/2014/main" id="{2A3F2C51-7646-4463-BC25-83250A5CF5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2073" y="1381360"/>
            <a:ext cx="884207" cy="693275"/>
          </a:xfrm>
          <a:prstGeom prst="star5">
            <a:avLst/>
          </a:prstGeom>
          <a:blipFill dpi="0" rotWithShape="1">
            <a:blip r:embed="rId7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68" name="AutoShape 32">
            <a:extLst>
              <a:ext uri="{FF2B5EF4-FFF2-40B4-BE49-F238E27FC236}">
                <a16:creationId xmlns:a16="http://schemas.microsoft.com/office/drawing/2014/main" id="{CFD9829A-A259-4E23-9AE0-36EA0B558C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5027" y="1424838"/>
            <a:ext cx="884207" cy="693275"/>
          </a:xfrm>
          <a:prstGeom prst="star5">
            <a:avLst/>
          </a:prstGeom>
          <a:blipFill dpi="0" rotWithShape="1">
            <a:blip r:embed="rId7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4113" name="Picture 47">
            <a:extLst>
              <a:ext uri="{FF2B5EF4-FFF2-40B4-BE49-F238E27FC236}">
                <a16:creationId xmlns:a16="http://schemas.microsoft.com/office/drawing/2014/main" id="{A05D9494-6532-4D3F-AB91-803469FA222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1081679" y="1519135"/>
            <a:ext cx="458894" cy="458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47">
            <a:extLst>
              <a:ext uri="{FF2B5EF4-FFF2-40B4-BE49-F238E27FC236}">
                <a16:creationId xmlns:a16="http://schemas.microsoft.com/office/drawing/2014/main" id="{BB2A38C7-1379-4492-9BAD-4842F71ED3A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583278" y="1542675"/>
            <a:ext cx="460446" cy="460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" name="AutoShape 32">
            <a:extLst>
              <a:ext uri="{FF2B5EF4-FFF2-40B4-BE49-F238E27FC236}">
                <a16:creationId xmlns:a16="http://schemas.microsoft.com/office/drawing/2014/main" id="{DA2BEB7E-8CAF-42E2-A26C-0974D6F1BF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0827" y="4582955"/>
            <a:ext cx="884207" cy="693275"/>
          </a:xfrm>
          <a:prstGeom prst="star5">
            <a:avLst/>
          </a:prstGeom>
          <a:blipFill dpi="0" rotWithShape="1">
            <a:blip r:embed="rId7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3" name="AutoShape 32">
            <a:extLst>
              <a:ext uri="{FF2B5EF4-FFF2-40B4-BE49-F238E27FC236}">
                <a16:creationId xmlns:a16="http://schemas.microsoft.com/office/drawing/2014/main" id="{4E4B545D-0001-43B3-9CF4-1693E16EE1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0827" y="2992891"/>
            <a:ext cx="884207" cy="693275"/>
          </a:xfrm>
          <a:prstGeom prst="star5">
            <a:avLst/>
          </a:prstGeom>
          <a:blipFill dpi="0" rotWithShape="1">
            <a:blip r:embed="rId7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4" name="AutoShape 42">
            <a:extLst>
              <a:ext uri="{FF2B5EF4-FFF2-40B4-BE49-F238E27FC236}">
                <a16:creationId xmlns:a16="http://schemas.microsoft.com/office/drawing/2014/main" id="{BF46F8B5-3830-42FD-AD0D-D26F5D5BA0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25904" y="2274191"/>
            <a:ext cx="647700" cy="504825"/>
          </a:xfrm>
          <a:prstGeom prst="star5">
            <a:avLst/>
          </a:prstGeom>
          <a:blipFill dpi="0" rotWithShape="1">
            <a:blip r:embed="rId7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5" name="AutoShape 42">
            <a:extLst>
              <a:ext uri="{FF2B5EF4-FFF2-40B4-BE49-F238E27FC236}">
                <a16:creationId xmlns:a16="http://schemas.microsoft.com/office/drawing/2014/main" id="{0F9608DA-E5FF-440D-BE97-6E402FDD79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25904" y="3910372"/>
            <a:ext cx="647700" cy="504825"/>
          </a:xfrm>
          <a:prstGeom prst="star5">
            <a:avLst/>
          </a:prstGeom>
          <a:blipFill dpi="0" rotWithShape="1">
            <a:blip r:embed="rId7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4127" name="Picture 48">
            <a:extLst>
              <a:ext uri="{FF2B5EF4-FFF2-40B4-BE49-F238E27FC236}">
                <a16:creationId xmlns:a16="http://schemas.microsoft.com/office/drawing/2014/main" id="{D01EC50E-D132-4A1D-B48E-7DBA3254986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639030" y="4751441"/>
            <a:ext cx="392501" cy="394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48">
            <a:extLst>
              <a:ext uri="{FF2B5EF4-FFF2-40B4-BE49-F238E27FC236}">
                <a16:creationId xmlns:a16="http://schemas.microsoft.com/office/drawing/2014/main" id="{B56813A5-C802-4753-870B-87A01645E88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661275" y="2341563"/>
            <a:ext cx="392113" cy="39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48">
            <a:extLst>
              <a:ext uri="{FF2B5EF4-FFF2-40B4-BE49-F238E27FC236}">
                <a16:creationId xmlns:a16="http://schemas.microsoft.com/office/drawing/2014/main" id="{52A70D5B-C135-4627-81AE-2ED3F96ED0D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638363" y="3179747"/>
            <a:ext cx="340570" cy="341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48">
            <a:extLst>
              <a:ext uri="{FF2B5EF4-FFF2-40B4-BE49-F238E27FC236}">
                <a16:creationId xmlns:a16="http://schemas.microsoft.com/office/drawing/2014/main" id="{50769377-8DCA-485C-9C80-CC371537025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642225" y="3973513"/>
            <a:ext cx="39370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Text Box 47">
            <a:extLst>
              <a:ext uri="{FF2B5EF4-FFF2-40B4-BE49-F238E27FC236}">
                <a16:creationId xmlns:a16="http://schemas.microsoft.com/office/drawing/2014/main" id="{310D46B0-E43C-4551-858F-2A8861A613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9367" y="2120114"/>
            <a:ext cx="122134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chemeClr val="accent5">
                    <a:lumMod val="25000"/>
                  </a:schemeClr>
                </a:solidFill>
              </a:rPr>
              <a:t>Na přeštických lukách</a:t>
            </a:r>
          </a:p>
        </p:txBody>
      </p:sp>
      <p:sp>
        <p:nvSpPr>
          <p:cNvPr id="39" name="Text Box 47">
            <a:extLst>
              <a:ext uri="{FF2B5EF4-FFF2-40B4-BE49-F238E27FC236}">
                <a16:creationId xmlns:a16="http://schemas.microsoft.com/office/drawing/2014/main" id="{44599FBB-AB0E-4C39-B4AA-B22E8D4C9C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36522" y="2851393"/>
            <a:ext cx="106276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5">
                    <a:lumMod val="25000"/>
                  </a:schemeClr>
                </a:solidFill>
              </a:rPr>
              <a:t>Zatmi se sluníčko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0" name="Text Box 47">
            <a:extLst>
              <a:ext uri="{FF2B5EF4-FFF2-40B4-BE49-F238E27FC236}">
                <a16:creationId xmlns:a16="http://schemas.microsoft.com/office/drawing/2014/main" id="{1DE45AF8-B6D1-41B6-BE7B-1B322B504A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34255" y="3389555"/>
            <a:ext cx="113122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chemeClr val="accent5">
                    <a:lumMod val="25000"/>
                  </a:schemeClr>
                </a:solidFill>
              </a:rPr>
              <a:t>V</a:t>
            </a:r>
            <a:endParaRPr lang="cs-CZ" altLang="cs-CZ" sz="1200" b="1" dirty="0">
              <a:solidFill>
                <a:schemeClr val="accent5">
                  <a:lumMod val="25000"/>
                </a:schemeClr>
              </a:solidFill>
            </a:endParaRPr>
          </a:p>
          <a:p>
            <a:pPr algn="ctr"/>
            <a:r>
              <a:rPr lang="nl-BE" altLang="cs-CZ" sz="1200" b="1" dirty="0">
                <a:solidFill>
                  <a:schemeClr val="accent5">
                    <a:lumMod val="25000"/>
                  </a:schemeClr>
                </a:solidFill>
              </a:rPr>
              <a:t> zeleném</a:t>
            </a:r>
            <a:endParaRPr lang="cs-CZ" altLang="cs-CZ" sz="1200" b="1" dirty="0">
              <a:solidFill>
                <a:schemeClr val="accent5">
                  <a:lumMod val="25000"/>
                </a:schemeClr>
              </a:solidFill>
            </a:endParaRPr>
          </a:p>
          <a:p>
            <a:pPr algn="ctr"/>
            <a:r>
              <a:rPr lang="nl-BE" altLang="cs-CZ" sz="1200" b="1" dirty="0">
                <a:solidFill>
                  <a:schemeClr val="accent5">
                    <a:lumMod val="25000"/>
                  </a:schemeClr>
                </a:solidFill>
              </a:rPr>
              <a:t> háji</a:t>
            </a:r>
          </a:p>
        </p:txBody>
      </p:sp>
      <p:sp>
        <p:nvSpPr>
          <p:cNvPr id="41" name="Text Box 47">
            <a:extLst>
              <a:ext uri="{FF2B5EF4-FFF2-40B4-BE49-F238E27FC236}">
                <a16:creationId xmlns:a16="http://schemas.microsoft.com/office/drawing/2014/main" id="{0FCA97B9-BC00-415C-845E-BBA2177971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8659" y="4130688"/>
            <a:ext cx="11544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Loučení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loučení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2" name="Text Box 47">
            <a:extLst>
              <a:ext uri="{FF2B5EF4-FFF2-40B4-BE49-F238E27FC236}">
                <a16:creationId xmlns:a16="http://schemas.microsoft.com/office/drawing/2014/main" id="{34F5A1FB-FFAE-446D-974B-1C4CEF7DB7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36704" y="4774258"/>
            <a:ext cx="8842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Přes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Moravu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3" name="Text Box 47">
            <a:extLst>
              <a:ext uri="{FF2B5EF4-FFF2-40B4-BE49-F238E27FC236}">
                <a16:creationId xmlns:a16="http://schemas.microsoft.com/office/drawing/2014/main" id="{66456156-7695-4AA1-B994-9A29354639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73753" y="2167354"/>
            <a:ext cx="104738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Tiše ,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tiše šumí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4" name="Text Box 47">
            <a:extLst>
              <a:ext uri="{FF2B5EF4-FFF2-40B4-BE49-F238E27FC236}">
                <a16:creationId xmlns:a16="http://schemas.microsoft.com/office/drawing/2014/main" id="{8001D867-75E5-42E5-B329-06334FA0F3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8977" y="2752580"/>
            <a:ext cx="101151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5">
                    <a:lumMod val="25000"/>
                  </a:schemeClr>
                </a:solidFill>
              </a:rPr>
              <a:t>Ta mokerská náves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5" name="Text Box 47">
            <a:extLst>
              <a:ext uri="{FF2B5EF4-FFF2-40B4-BE49-F238E27FC236}">
                <a16:creationId xmlns:a16="http://schemas.microsoft.com/office/drawing/2014/main" id="{D1C2F0FE-2528-47C7-A4C4-B7D1FA5AD5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73753" y="3500511"/>
            <a:ext cx="10367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chemeClr val="accent5">
                    <a:lumMod val="25000"/>
                  </a:schemeClr>
                </a:solidFill>
              </a:rPr>
              <a:t>Ještě jsi Mařenko</a:t>
            </a:r>
          </a:p>
        </p:txBody>
      </p:sp>
      <p:sp>
        <p:nvSpPr>
          <p:cNvPr id="46" name="Text Box 47">
            <a:extLst>
              <a:ext uri="{FF2B5EF4-FFF2-40B4-BE49-F238E27FC236}">
                <a16:creationId xmlns:a16="http://schemas.microsoft.com/office/drawing/2014/main" id="{331D12E3-5D48-4B13-8DF7-457B956D40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16382" y="4109109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chemeClr val="accent5">
                    <a:lumMod val="25000"/>
                  </a:schemeClr>
                </a:solidFill>
              </a:rPr>
              <a:t>Támhle stojí doubeček</a:t>
            </a:r>
          </a:p>
        </p:txBody>
      </p:sp>
      <p:sp>
        <p:nvSpPr>
          <p:cNvPr id="47" name="Text Box 47">
            <a:extLst>
              <a:ext uri="{FF2B5EF4-FFF2-40B4-BE49-F238E27FC236}">
                <a16:creationId xmlns:a16="http://schemas.microsoft.com/office/drawing/2014/main" id="{74FACC54-A5EB-45DC-88BA-8C5BAFFFD3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83819" y="4755778"/>
            <a:ext cx="112667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pl-PL" altLang="cs-CZ" sz="1200" b="1" dirty="0">
                <a:solidFill>
                  <a:schemeClr val="accent5">
                    <a:lumMod val="25000"/>
                  </a:schemeClr>
                </a:solidFill>
              </a:rPr>
              <a:t>Když jsem</a:t>
            </a:r>
          </a:p>
          <a:p>
            <a:pPr algn="ctr"/>
            <a:r>
              <a:rPr lang="pl-PL" altLang="cs-CZ" sz="1200" b="1" dirty="0">
                <a:solidFill>
                  <a:schemeClr val="accent5">
                    <a:lumMod val="25000"/>
                  </a:schemeClr>
                </a:solidFill>
              </a:rPr>
              <a:t> byl v arestě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9" name="AutoShape 42">
            <a:extLst>
              <a:ext uri="{FF2B5EF4-FFF2-40B4-BE49-F238E27FC236}">
                <a16:creationId xmlns:a16="http://schemas.microsoft.com/office/drawing/2014/main" id="{0F7C79A2-226D-40AB-AABA-493E720A2C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2917" y="2070686"/>
            <a:ext cx="647700" cy="504825"/>
          </a:xfrm>
          <a:prstGeom prst="star5">
            <a:avLst/>
          </a:prstGeom>
          <a:blipFill dpi="0" rotWithShape="1">
            <a:blip r:embed="rId7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51" name="WordArt 72">
            <a:extLst>
              <a:ext uri="{FF2B5EF4-FFF2-40B4-BE49-F238E27FC236}">
                <a16:creationId xmlns:a16="http://schemas.microsoft.com/office/drawing/2014/main" id="{9B3B4537-FB83-4BA9-B2CD-301A7161AAF4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3010078" y="2861866"/>
            <a:ext cx="948114" cy="91747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5">
                  <a:lumMod val="2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52" name="AutoShape 42">
            <a:extLst>
              <a:ext uri="{FF2B5EF4-FFF2-40B4-BE49-F238E27FC236}">
                <a16:creationId xmlns:a16="http://schemas.microsoft.com/office/drawing/2014/main" id="{80799CC9-BA28-4DB2-B88F-ABE2335CDF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31802" y="3063778"/>
            <a:ext cx="329128" cy="344272"/>
          </a:xfrm>
          <a:prstGeom prst="star5">
            <a:avLst/>
          </a:prstGeom>
          <a:blipFill dpi="0" rotWithShape="1">
            <a:blip r:embed="rId7"/>
            <a:srcRect/>
            <a:stretch>
              <a:fillRect b="-1384222"/>
            </a:stretch>
          </a:blipFill>
          <a:ln w="34925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53" name="Picture 47">
            <a:extLst>
              <a:ext uri="{FF2B5EF4-FFF2-40B4-BE49-F238E27FC236}">
                <a16:creationId xmlns:a16="http://schemas.microsoft.com/office/drawing/2014/main" id="{BEDBC99E-F031-4DE2-A432-F015E12A90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3392623" y="3142445"/>
            <a:ext cx="207485" cy="207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47">
            <a:extLst>
              <a:ext uri="{FF2B5EF4-FFF2-40B4-BE49-F238E27FC236}">
                <a16:creationId xmlns:a16="http://schemas.microsoft.com/office/drawing/2014/main" id="{B044C2F1-BE82-46A0-B058-80273E8C87E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3384658" y="2184062"/>
            <a:ext cx="284218" cy="28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EC74059B-2911-4498-93C0-02410D2D588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683" y="1961636"/>
            <a:ext cx="3739499" cy="3709062"/>
          </a:xfrm>
          <a:prstGeom prst="rect">
            <a:avLst/>
          </a:prstGeom>
        </p:spPr>
      </p:pic>
      <p:sp>
        <p:nvSpPr>
          <p:cNvPr id="48" name="3 Rectángulo">
            <a:extLst>
              <a:ext uri="{FF2B5EF4-FFF2-40B4-BE49-F238E27FC236}">
                <a16:creationId xmlns:a16="http://schemas.microsoft.com/office/drawing/2014/main" id="{896E244C-9B55-4D17-92AF-09A8F67EC050}"/>
              </a:ext>
            </a:extLst>
          </p:cNvPr>
          <p:cNvSpPr/>
          <p:nvPr/>
        </p:nvSpPr>
        <p:spPr>
          <a:xfrm>
            <a:off x="2141955" y="1969260"/>
            <a:ext cx="762296" cy="60016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3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34</a:t>
            </a:r>
            <a:endParaRPr lang="es-ES" sz="33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833FB99F-04FF-4A20-B689-6238C62318C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367" y="4144309"/>
            <a:ext cx="2055532" cy="1394612"/>
          </a:xfrm>
          <a:prstGeom prst="rect">
            <a:avLst/>
          </a:prstGeom>
        </p:spPr>
      </p:pic>
      <p:pic>
        <p:nvPicPr>
          <p:cNvPr id="59" name="Picture 55">
            <a:hlinkClick r:id="" action="ppaction://noaction">
              <a:snd r:embed="rId2" name="12 - Přes Moravu.wav"/>
            </a:hlinkClick>
            <a:extLst>
              <a:ext uri="{FF2B5EF4-FFF2-40B4-BE49-F238E27FC236}">
                <a16:creationId xmlns:a16="http://schemas.microsoft.com/office/drawing/2014/main" id="{1F0E4DFF-01D5-44C2-9BFC-428CD45D66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2721" y="4768056"/>
            <a:ext cx="515938" cy="46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55">
            <a:hlinkClick r:id="" action="ppaction://noaction">
              <a:snd r:embed="rId12" name="07 - Když jsem byl v arestě.wav"/>
            </a:hlinkClick>
            <a:extLst>
              <a:ext uri="{FF2B5EF4-FFF2-40B4-BE49-F238E27FC236}">
                <a16:creationId xmlns:a16="http://schemas.microsoft.com/office/drawing/2014/main" id="{F88A21FC-BE77-4888-B547-5C714301DF3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5096" y="4768056"/>
            <a:ext cx="515938" cy="46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55">
            <a:hlinkClick r:id="" action="ppaction://noaction">
              <a:snd r:embed="rId13" name="13 - Támhle stojí doubeček.wav"/>
            </a:hlinkClick>
            <a:extLst>
              <a:ext uri="{FF2B5EF4-FFF2-40B4-BE49-F238E27FC236}">
                <a16:creationId xmlns:a16="http://schemas.microsoft.com/office/drawing/2014/main" id="{7E4527B5-3B04-43E4-B0D9-95309528058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9350" y="4120459"/>
            <a:ext cx="515938" cy="46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55">
            <a:hlinkClick r:id="" action="ppaction://noaction">
              <a:snd r:embed="rId14" name="10 - Loučení,loučení.wav"/>
            </a:hlinkClick>
            <a:extLst>
              <a:ext uri="{FF2B5EF4-FFF2-40B4-BE49-F238E27FC236}">
                <a16:creationId xmlns:a16="http://schemas.microsoft.com/office/drawing/2014/main" id="{3DF4512C-7D2A-4116-9DA5-ABF31C25C8C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2721" y="4130688"/>
            <a:ext cx="515938" cy="46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55">
            <a:hlinkClick r:id="" action="ppaction://noaction">
              <a:snd r:embed="rId15" name="06 - Ještě jsi Mařenko.wav"/>
            </a:hlinkClick>
            <a:extLst>
              <a:ext uri="{FF2B5EF4-FFF2-40B4-BE49-F238E27FC236}">
                <a16:creationId xmlns:a16="http://schemas.microsoft.com/office/drawing/2014/main" id="{C6B0BCD5-9416-40CF-BE9E-AF40F3E7E69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9350" y="3479307"/>
            <a:ext cx="515938" cy="46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55">
            <a:hlinkClick r:id="" action="ppaction://noaction">
              <a:snd r:embed="rId16" name="08 - V zeleném háji.wav"/>
            </a:hlinkClick>
            <a:extLst>
              <a:ext uri="{FF2B5EF4-FFF2-40B4-BE49-F238E27FC236}">
                <a16:creationId xmlns:a16="http://schemas.microsoft.com/office/drawing/2014/main" id="{C5FF72BD-A334-4D08-B31F-4511170829B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9880" y="3464018"/>
            <a:ext cx="515938" cy="46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55">
            <a:hlinkClick r:id="" action="ppaction://noaction">
              <a:snd r:embed="rId17" name="09 - Ta mokerská náves.wav"/>
            </a:hlinkClick>
            <a:extLst>
              <a:ext uri="{FF2B5EF4-FFF2-40B4-BE49-F238E27FC236}">
                <a16:creationId xmlns:a16="http://schemas.microsoft.com/office/drawing/2014/main" id="{7F43C88F-7A16-4365-9A05-58ADB29E23D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9350" y="2841624"/>
            <a:ext cx="515938" cy="46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55">
            <a:hlinkClick r:id="" action="ppaction://noaction">
              <a:snd r:embed="rId18" name="14 - Zatmi se sluníčko.wav"/>
            </a:hlinkClick>
            <a:extLst>
              <a:ext uri="{FF2B5EF4-FFF2-40B4-BE49-F238E27FC236}">
                <a16:creationId xmlns:a16="http://schemas.microsoft.com/office/drawing/2014/main" id="{C22A7AB1-7633-4643-B87E-8B6B0B05C48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6062" y="2841624"/>
            <a:ext cx="515938" cy="46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55">
            <a:hlinkClick r:id="" action="ppaction://noaction">
              <a:snd r:embed="rId19" name="05 - Tiše,tiše šumí.wav"/>
            </a:hlinkClick>
            <a:extLst>
              <a:ext uri="{FF2B5EF4-FFF2-40B4-BE49-F238E27FC236}">
                <a16:creationId xmlns:a16="http://schemas.microsoft.com/office/drawing/2014/main" id="{6D6BEE94-C5D7-4846-8AF6-A7A43EA94D7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0785" y="2193377"/>
            <a:ext cx="515938" cy="46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55">
            <a:hlinkClick r:id="" action="ppaction://noaction">
              <a:snd r:embed="rId20" name="15 - Na přeštických lukách.wav"/>
            </a:hlinkClick>
            <a:extLst>
              <a:ext uri="{FF2B5EF4-FFF2-40B4-BE49-F238E27FC236}">
                <a16:creationId xmlns:a16="http://schemas.microsoft.com/office/drawing/2014/main" id="{6E86A9FD-0EAC-4569-91C1-C49CAD24378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4966" y="2190437"/>
            <a:ext cx="515938" cy="46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872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12 - Přes Moravu.wav"/>
          </p:stSnd>
        </p:sndAc>
      </p:transition>
    </mc:Choice>
    <mc:Fallback>
      <p:transition spd="slow" advClick="0">
        <p:split orient="vert"/>
        <p:sndAc>
          <p:stSnd>
            <p:snd r:embed="rId2" name="12 - Přes Morav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Country melodie 4</Template>
  <TotalTime>376</TotalTime>
  <Words>56</Words>
  <Application>Microsoft Office PowerPoint</Application>
  <PresentationFormat>Předvádění na obrazovce (4:3)</PresentationFormat>
  <Paragraphs>22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61</cp:revision>
  <dcterms:created xsi:type="dcterms:W3CDTF">2020-02-06T14:42:48Z</dcterms:created>
  <dcterms:modified xsi:type="dcterms:W3CDTF">2022-11-17T09:51:41Z</dcterms:modified>
</cp:coreProperties>
</file>