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png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8B05B47-0A39-E335-2883-9D07C7A7ED13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A56EC147-2392-41D7-BFA5-9CD8DAA8EC6C}"/>
              </a:ext>
            </a:extLst>
          </p:cNvPr>
          <p:cNvSpPr/>
          <p:nvPr/>
        </p:nvSpPr>
        <p:spPr>
          <a:xfrm>
            <a:off x="13855" y="620886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AC3C4BF3-E2AD-4127-AAD8-7BB9C978AD09}"/>
              </a:ext>
            </a:extLst>
          </p:cNvPr>
          <p:cNvSpPr/>
          <p:nvPr/>
        </p:nvSpPr>
        <p:spPr>
          <a:xfrm>
            <a:off x="13855" y="1268760"/>
            <a:ext cx="9082519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 s harmonikou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AutoShape 32">
            <a:extLst>
              <a:ext uri="{FF2B5EF4-FFF2-40B4-BE49-F238E27FC236}">
                <a16:creationId xmlns:a16="http://schemas.microsoft.com/office/drawing/2014/main" id="{2A3F2C51-7646-4463-BC25-83250A5CF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073" y="1381360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8" name="AutoShape 32">
            <a:extLst>
              <a:ext uri="{FF2B5EF4-FFF2-40B4-BE49-F238E27FC236}">
                <a16:creationId xmlns:a16="http://schemas.microsoft.com/office/drawing/2014/main" id="{CFD9829A-A259-4E23-9AE0-36EA0B558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027" y="1424838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13" name="Picture 47">
            <a:extLst>
              <a:ext uri="{FF2B5EF4-FFF2-40B4-BE49-F238E27FC236}">
                <a16:creationId xmlns:a16="http://schemas.microsoft.com/office/drawing/2014/main" id="{A05D9494-6532-4D3F-AB91-803469FA22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1060450" y="15097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7">
            <a:extLst>
              <a:ext uri="{FF2B5EF4-FFF2-40B4-BE49-F238E27FC236}">
                <a16:creationId xmlns:a16="http://schemas.microsoft.com/office/drawing/2014/main" id="{BB2A38C7-1379-4492-9BAD-4842F71ED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575550" y="15478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6638" y="2072510"/>
            <a:ext cx="109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Támhle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je hájek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6522" y="2710901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 dirty="0">
                <a:solidFill>
                  <a:schemeClr val="accent2">
                    <a:lumMod val="75000"/>
                  </a:schemeClr>
                </a:solidFill>
              </a:rPr>
              <a:t>Ty</a:t>
            </a:r>
          </a:p>
          <a:p>
            <a:pPr algn="ctr"/>
            <a:r>
              <a:rPr lang="cs-CZ" altLang="cs-CZ" sz="1200" b="1" i="1" dirty="0">
                <a:solidFill>
                  <a:schemeClr val="accent2">
                    <a:lumMod val="75000"/>
                  </a:schemeClr>
                </a:solidFill>
              </a:rPr>
              <a:t>Třeboňská</a:t>
            </a:r>
          </a:p>
          <a:p>
            <a:pPr algn="ctr"/>
            <a:r>
              <a:rPr lang="cs-CZ" altLang="cs-CZ" sz="1200" b="1" i="1" dirty="0">
                <a:solidFill>
                  <a:schemeClr val="accent2">
                    <a:lumMod val="75000"/>
                  </a:schemeClr>
                </a:solidFill>
              </a:rPr>
              <a:t>luka</a:t>
            </a:r>
            <a:endParaRPr lang="nl-BE" altLang="cs-CZ" sz="1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59" y="3506118"/>
            <a:ext cx="10249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Daleký,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široký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59" y="4148606"/>
            <a:ext cx="10578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 poli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háječek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255" y="484161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Vy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hvězdičky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66456156-7695-4AA1-B994-9A2935463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1296" y="2111794"/>
            <a:ext cx="11178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Osiřelo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dítě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862" y="2806789"/>
            <a:ext cx="10493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Ku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Praze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3466" y="3512632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Uzounká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cestička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2105" y="419413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Žala jsem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travičku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4897" y="4883165"/>
            <a:ext cx="930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Kolem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lesíčka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3 Rectángulo">
            <a:extLst>
              <a:ext uri="{FF2B5EF4-FFF2-40B4-BE49-F238E27FC236}">
                <a16:creationId xmlns:a16="http://schemas.microsoft.com/office/drawing/2014/main" id="{20ADA0E4-5AC8-4A60-BDBF-9ECA5E48A8AA}"/>
              </a:ext>
            </a:extLst>
          </p:cNvPr>
          <p:cNvSpPr/>
          <p:nvPr/>
        </p:nvSpPr>
        <p:spPr>
          <a:xfrm>
            <a:off x="882073" y="2149129"/>
            <a:ext cx="762296" cy="60016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3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33</a:t>
            </a:r>
            <a:endParaRPr lang="es-ES" sz="33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48" name="Picture 59">
            <a:hlinkClick r:id="" action="ppaction://noaction">
              <a:snd r:embed="rId2" name="09 - Vy hvězdičky.wav"/>
            </a:hlinkClick>
            <a:extLst>
              <a:ext uri="{FF2B5EF4-FFF2-40B4-BE49-F238E27FC236}">
                <a16:creationId xmlns:a16="http://schemas.microsoft.com/office/drawing/2014/main" id="{148F5EF2-6DB5-47C0-9B26-67DB9D5DB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56" y="4736911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9">
            <a:hlinkClick r:id="" action="ppaction://noaction">
              <a:snd r:embed="rId11" name="01 - Kolem lesíčka.wav"/>
            </a:hlinkClick>
            <a:extLst>
              <a:ext uri="{FF2B5EF4-FFF2-40B4-BE49-F238E27FC236}">
                <a16:creationId xmlns:a16="http://schemas.microsoft.com/office/drawing/2014/main" id="{B9E79BCB-04FC-42BD-AAC8-AD13A3A15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575" y="4736910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9">
            <a:hlinkClick r:id="" action="ppaction://noaction">
              <a:snd r:embed="rId12" name="02 - Žala jsem travičku.wav"/>
            </a:hlinkClick>
            <a:extLst>
              <a:ext uri="{FF2B5EF4-FFF2-40B4-BE49-F238E27FC236}">
                <a16:creationId xmlns:a16="http://schemas.microsoft.com/office/drawing/2014/main" id="{D65E1560-99A4-4CEE-9816-4E3CD02DC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810" y="4071384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9">
            <a:hlinkClick r:id="" action="ppaction://noaction">
              <a:snd r:embed="rId13" name="04 - V poli háječek.wav"/>
            </a:hlinkClick>
            <a:extLst>
              <a:ext uri="{FF2B5EF4-FFF2-40B4-BE49-F238E27FC236}">
                <a16:creationId xmlns:a16="http://schemas.microsoft.com/office/drawing/2014/main" id="{4A2A0085-A4D7-4AB6-8591-8F4BB535F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011" y="4044280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>
            <a:hlinkClick r:id="" action="ppaction://noaction">
              <a:snd r:embed="rId14" name="07 - Uzounká cestička.wav"/>
            </a:hlinkClick>
            <a:extLst>
              <a:ext uri="{FF2B5EF4-FFF2-40B4-BE49-F238E27FC236}">
                <a16:creationId xmlns:a16="http://schemas.microsoft.com/office/drawing/2014/main" id="{619B55FD-1CC4-4688-94D8-959C4B5BA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045" y="3405858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9">
            <a:hlinkClick r:id="" action="ppaction://noaction">
              <a:snd r:embed="rId15" name="08 - Daleký,široký.wav"/>
            </a:hlinkClick>
            <a:extLst>
              <a:ext uri="{FF2B5EF4-FFF2-40B4-BE49-F238E27FC236}">
                <a16:creationId xmlns:a16="http://schemas.microsoft.com/office/drawing/2014/main" id="{8C010A48-0794-4E76-B43B-C1CAD0720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246" y="3379986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>
            <a:hlinkClick r:id="" action="ppaction://noaction">
              <a:snd r:embed="rId16" name="06 - Ty třeboňský luka.wav"/>
            </a:hlinkClick>
            <a:extLst>
              <a:ext uri="{FF2B5EF4-FFF2-40B4-BE49-F238E27FC236}">
                <a16:creationId xmlns:a16="http://schemas.microsoft.com/office/drawing/2014/main" id="{1106F8F5-F3B6-44AF-8F12-B4B542DBD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152" y="2690441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9">
            <a:hlinkClick r:id="" action="ppaction://noaction">
              <a:snd r:embed="rId17" name="03 - Ku Praze.wav"/>
            </a:hlinkClick>
            <a:extLst>
              <a:ext uri="{FF2B5EF4-FFF2-40B4-BE49-F238E27FC236}">
                <a16:creationId xmlns:a16="http://schemas.microsoft.com/office/drawing/2014/main" id="{DCE712D6-70E1-4FDD-AC34-446827307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950" y="2718585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9">
            <a:hlinkClick r:id="" action="ppaction://noaction">
              <a:snd r:embed="rId18" name="05 - Osiřelo dítě.wav"/>
            </a:hlinkClick>
            <a:extLst>
              <a:ext uri="{FF2B5EF4-FFF2-40B4-BE49-F238E27FC236}">
                <a16:creationId xmlns:a16="http://schemas.microsoft.com/office/drawing/2014/main" id="{C111B834-7FB5-4D08-91F1-65D91230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715" y="2024964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9">
            <a:hlinkClick r:id="" action="ppaction://noaction">
              <a:snd r:embed="rId19" name="17 - Támhle je hájek.wav"/>
            </a:hlinkClick>
            <a:extLst>
              <a:ext uri="{FF2B5EF4-FFF2-40B4-BE49-F238E27FC236}">
                <a16:creationId xmlns:a16="http://schemas.microsoft.com/office/drawing/2014/main" id="{9A7A6C34-33C9-4767-9F59-5EE25001B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220" y="2011412"/>
            <a:ext cx="817379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7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9 - Vy hvězdičky.wav"/>
          </p:stSnd>
        </p:sndAc>
      </p:transition>
    </mc:Choice>
    <mc:Fallback>
      <p:transition spd="slow" advClick="0">
        <p:split orient="vert"/>
        <p:sndAc>
          <p:stSnd>
            <p:snd r:embed="rId2" name="09 - Vy hvězdič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339</TotalTime>
  <Words>47</Words>
  <Application>Microsoft Office PowerPoint</Application>
  <PresentationFormat>Předvádění na obrazovce (4:3)</PresentationFormat>
  <Paragraphs>27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2020-02-06T14:42:48Z</dcterms:created>
  <dcterms:modified xsi:type="dcterms:W3CDTF">2022-11-17T09:46:41Z</dcterms:modified>
</cp:coreProperties>
</file>