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png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F9CB3B5-0C49-E7A3-797F-E2905FEE2C4E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A56EC147-2392-41D7-BFA5-9CD8DAA8EC6C}"/>
              </a:ext>
            </a:extLst>
          </p:cNvPr>
          <p:cNvSpPr/>
          <p:nvPr/>
        </p:nvSpPr>
        <p:spPr>
          <a:xfrm>
            <a:off x="13855" y="620886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AC3C4BF3-E2AD-4127-AAD8-7BB9C978AD09}"/>
              </a:ext>
            </a:extLst>
          </p:cNvPr>
          <p:cNvSpPr/>
          <p:nvPr/>
        </p:nvSpPr>
        <p:spPr>
          <a:xfrm>
            <a:off x="13855" y="1268760"/>
            <a:ext cx="9082519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 s harmonikou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AutoShape 32">
            <a:extLst>
              <a:ext uri="{FF2B5EF4-FFF2-40B4-BE49-F238E27FC236}">
                <a16:creationId xmlns:a16="http://schemas.microsoft.com/office/drawing/2014/main" id="{2A3F2C51-7646-4463-BC25-83250A5CF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073" y="1381360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8" name="AutoShape 32">
            <a:extLst>
              <a:ext uri="{FF2B5EF4-FFF2-40B4-BE49-F238E27FC236}">
                <a16:creationId xmlns:a16="http://schemas.microsoft.com/office/drawing/2014/main" id="{CFD9829A-A259-4E23-9AE0-36EA0B558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5027" y="1424838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13" name="Picture 47">
            <a:extLst>
              <a:ext uri="{FF2B5EF4-FFF2-40B4-BE49-F238E27FC236}">
                <a16:creationId xmlns:a16="http://schemas.microsoft.com/office/drawing/2014/main" id="{A05D9494-6532-4D3F-AB91-803469FA22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1060450" y="15097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7">
            <a:extLst>
              <a:ext uri="{FF2B5EF4-FFF2-40B4-BE49-F238E27FC236}">
                <a16:creationId xmlns:a16="http://schemas.microsoft.com/office/drawing/2014/main" id="{BB2A38C7-1379-4492-9BAD-4842F71ED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575550" y="15478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6274" y="1976054"/>
            <a:ext cx="10995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Já už to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políčko </a:t>
            </a:r>
          </a:p>
          <a:p>
            <a:pPr algn="ctr"/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0222" y="2666322"/>
            <a:ext cx="1298522" cy="4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Třemšíne ,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Třemšíne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255" y="338955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Splněná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přání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8659" y="4122027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Tam by se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mi líbilo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255" y="4859288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Hajej .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hajej</a:t>
            </a:r>
          </a:p>
          <a:p>
            <a:pPr algn="ctr"/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66456156-7695-4AA1-B994-9A2935463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5463" y="1904649"/>
            <a:ext cx="11277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Ty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lesovské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stráně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706" y="2708100"/>
            <a:ext cx="851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Lístečku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dubový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2850" y="3415989"/>
            <a:ext cx="11024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Seděla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cikánka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144" y="4164751"/>
            <a:ext cx="105140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Vlaštovičky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4173" y="476937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U rybníka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čáp stojí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3 Rectángulo">
            <a:extLst>
              <a:ext uri="{FF2B5EF4-FFF2-40B4-BE49-F238E27FC236}">
                <a16:creationId xmlns:a16="http://schemas.microsoft.com/office/drawing/2014/main" id="{20ADA0E4-5AC8-4A60-BDBF-9ECA5E48A8AA}"/>
              </a:ext>
            </a:extLst>
          </p:cNvPr>
          <p:cNvSpPr/>
          <p:nvPr/>
        </p:nvSpPr>
        <p:spPr>
          <a:xfrm>
            <a:off x="882073" y="2149129"/>
            <a:ext cx="762296" cy="60016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3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32</a:t>
            </a:r>
            <a:endParaRPr lang="es-ES" sz="33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48" name="Picture 59">
            <a:hlinkClick r:id="" action="ppaction://noaction">
              <a:snd r:embed="rId2" name="Hajej ,hajej.wav"/>
            </a:hlinkClick>
            <a:extLst>
              <a:ext uri="{FF2B5EF4-FFF2-40B4-BE49-F238E27FC236}">
                <a16:creationId xmlns:a16="http://schemas.microsoft.com/office/drawing/2014/main" id="{76E415B3-3008-4EFB-84D2-71FCC3CB4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019" y="4683397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9">
            <a:hlinkClick r:id="" action="ppaction://noaction">
              <a:snd r:embed="rId11" name="Tam by se mi líbilo.wav"/>
            </a:hlinkClick>
            <a:extLst>
              <a:ext uri="{FF2B5EF4-FFF2-40B4-BE49-F238E27FC236}">
                <a16:creationId xmlns:a16="http://schemas.microsoft.com/office/drawing/2014/main" id="{54118BD6-8C08-4859-85C5-5F38DBCB1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665" y="3965468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9">
            <a:hlinkClick r:id="" action="ppaction://noaction">
              <a:snd r:embed="rId12" name="Splněná přání.wav"/>
            </a:hlinkClick>
            <a:extLst>
              <a:ext uri="{FF2B5EF4-FFF2-40B4-BE49-F238E27FC236}">
                <a16:creationId xmlns:a16="http://schemas.microsoft.com/office/drawing/2014/main" id="{2D4A41AF-1CCB-4557-A64F-EA8D3FFDB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231" y="3258407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9">
            <a:hlinkClick r:id="" action="ppaction://noaction">
              <a:snd r:embed="rId13" name="Třemšíne,Třemšíne.wav"/>
            </a:hlinkClick>
            <a:extLst>
              <a:ext uri="{FF2B5EF4-FFF2-40B4-BE49-F238E27FC236}">
                <a16:creationId xmlns:a16="http://schemas.microsoft.com/office/drawing/2014/main" id="{A3B5D1C8-C24A-448A-8D66-80C83075E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844" y="2568126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>
            <a:hlinkClick r:id="" action="ppaction://noaction">
              <a:snd r:embed="rId14" name="01 - Já už to políčko.wav"/>
            </a:hlinkClick>
            <a:extLst>
              <a:ext uri="{FF2B5EF4-FFF2-40B4-BE49-F238E27FC236}">
                <a16:creationId xmlns:a16="http://schemas.microsoft.com/office/drawing/2014/main" id="{3B56DA74-62D7-49A6-BC0C-17DFA70E7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018" y="1861216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9">
            <a:hlinkClick r:id="" action="ppaction://noaction">
              <a:snd r:embed="rId15" name="13 - U rybníka čáp stojí.wav"/>
            </a:hlinkClick>
            <a:extLst>
              <a:ext uri="{FF2B5EF4-FFF2-40B4-BE49-F238E27FC236}">
                <a16:creationId xmlns:a16="http://schemas.microsoft.com/office/drawing/2014/main" id="{5AAC03CF-41C4-409C-8235-20CC654AF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899" y="4674380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>
            <a:hlinkClick r:id="" action="ppaction://noaction">
              <a:snd r:embed="rId16" name="15 - Vlašťovičky.wav"/>
            </a:hlinkClick>
            <a:extLst>
              <a:ext uri="{FF2B5EF4-FFF2-40B4-BE49-F238E27FC236}">
                <a16:creationId xmlns:a16="http://schemas.microsoft.com/office/drawing/2014/main" id="{73BB89AA-1187-4613-8D40-49C84167F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359" y="3953480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9">
            <a:hlinkClick r:id="" action="ppaction://noaction">
              <a:snd r:embed="rId17" name="06 - Seděla cikánka.wav"/>
            </a:hlinkClick>
            <a:extLst>
              <a:ext uri="{FF2B5EF4-FFF2-40B4-BE49-F238E27FC236}">
                <a16:creationId xmlns:a16="http://schemas.microsoft.com/office/drawing/2014/main" id="{98EB77F8-C563-408E-938D-8F319C8FF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819" y="3246735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9">
            <a:hlinkClick r:id="" action="ppaction://noaction">
              <a:snd r:embed="rId18" name="08 - Lístečku dubový.wav"/>
            </a:hlinkClick>
            <a:extLst>
              <a:ext uri="{FF2B5EF4-FFF2-40B4-BE49-F238E27FC236}">
                <a16:creationId xmlns:a16="http://schemas.microsoft.com/office/drawing/2014/main" id="{6C17E4BF-8CF9-4DE6-80D4-1AA1A9AD6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240" y="2551711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9">
            <a:hlinkClick r:id="" action="ppaction://noaction">
              <a:snd r:embed="rId19" name="07 - Ty lesovské stráně.wav"/>
            </a:hlinkClick>
            <a:extLst>
              <a:ext uri="{FF2B5EF4-FFF2-40B4-BE49-F238E27FC236}">
                <a16:creationId xmlns:a16="http://schemas.microsoft.com/office/drawing/2014/main" id="{307DD27A-52D4-456F-A37D-4B4CE87C0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013" y="1860796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Hajej ,hajej.wav"/>
          </p:stSnd>
        </p:sndAc>
      </p:transition>
    </mc:Choice>
    <mc:Fallback>
      <p:transition spd="slow" advClick="0">
        <p:split orient="vert"/>
        <p:sndAc>
          <p:stSnd>
            <p:snd r:embed="rId2" name="Hajej ,haje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311</TotalTime>
  <Words>51</Words>
  <Application>Microsoft Office PowerPoint</Application>
  <PresentationFormat>Předvádění na obrazovce (4:3)</PresentationFormat>
  <Paragraphs>26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43</cp:revision>
  <dcterms:created xsi:type="dcterms:W3CDTF">2020-02-06T14:42:48Z</dcterms:created>
  <dcterms:modified xsi:type="dcterms:W3CDTF">2022-11-17T09:40:04Z</dcterms:modified>
</cp:coreProperties>
</file>