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74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audio" Target="../media/audio4.wav"/><Relationship Id="rId18" Type="http://schemas.openxmlformats.org/officeDocument/2006/relationships/audio" Target="../media/audio9.wav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audio" Target="../media/audio3.wav"/><Relationship Id="rId17" Type="http://schemas.openxmlformats.org/officeDocument/2006/relationships/audio" Target="../media/audio8.wav"/><Relationship Id="rId2" Type="http://schemas.openxmlformats.org/officeDocument/2006/relationships/audio" Target="../media/audio1.wav"/><Relationship Id="rId16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2.wav"/><Relationship Id="rId5" Type="http://schemas.openxmlformats.org/officeDocument/2006/relationships/image" Target="../media/image3.jpeg"/><Relationship Id="rId15" Type="http://schemas.openxmlformats.org/officeDocument/2006/relationships/audio" Target="../media/audio6.wav"/><Relationship Id="rId10" Type="http://schemas.openxmlformats.org/officeDocument/2006/relationships/image" Target="../media/image8.png"/><Relationship Id="rId19" Type="http://schemas.openxmlformats.org/officeDocument/2006/relationships/audio" Target="../media/audio10.wav"/><Relationship Id="rId4" Type="http://schemas.openxmlformats.org/officeDocument/2006/relationships/image" Target="../media/image2.jpeg"/><Relationship Id="rId9" Type="http://schemas.openxmlformats.org/officeDocument/2006/relationships/image" Target="../media/image7.gif"/><Relationship Id="rId14" Type="http://schemas.openxmlformats.org/officeDocument/2006/relationships/audio" Target="../media/audio5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5CFDBAE-C16D-FE34-6D5A-EC0AE2ED318C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31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1417CF51-8520-4139-BEEB-D24DA536A66E}"/>
              </a:ext>
            </a:extLst>
          </p:cNvPr>
          <p:cNvSpPr/>
          <p:nvPr/>
        </p:nvSpPr>
        <p:spPr>
          <a:xfrm>
            <a:off x="0" y="549275"/>
            <a:ext cx="9144000" cy="55784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pic>
        <p:nvPicPr>
          <p:cNvPr id="4099" name="Picture 2">
            <a:extLst>
              <a:ext uri="{FF2B5EF4-FFF2-40B4-BE49-F238E27FC236}">
                <a16:creationId xmlns:a16="http://schemas.microsoft.com/office/drawing/2014/main" id="{8E4F077D-B939-44BF-82BA-2F38950643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7675"/>
            <a:ext cx="9144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3">
            <a:extLst>
              <a:ext uri="{FF2B5EF4-FFF2-40B4-BE49-F238E27FC236}">
                <a16:creationId xmlns:a16="http://schemas.microsoft.com/office/drawing/2014/main" id="{4A08FDBC-6BFB-486A-B001-BF9D3C6874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9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>
            <a:extLst>
              <a:ext uri="{FF2B5EF4-FFF2-40B4-BE49-F238E27FC236}">
                <a16:creationId xmlns:a16="http://schemas.microsoft.com/office/drawing/2014/main" id="{1656197B-7F7A-43B9-9636-827BDA30E0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125538"/>
            <a:ext cx="7921625" cy="446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>
            <a:extLst>
              <a:ext uri="{FF2B5EF4-FFF2-40B4-BE49-F238E27FC236}">
                <a16:creationId xmlns:a16="http://schemas.microsoft.com/office/drawing/2014/main" id="{569020BD-F3C1-4A8C-A957-49A51CFE02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" name="3 Rectángulo">
            <a:extLst>
              <a:ext uri="{FF2B5EF4-FFF2-40B4-BE49-F238E27FC236}">
                <a16:creationId xmlns:a16="http://schemas.microsoft.com/office/drawing/2014/main" id="{A56EC147-2392-41D7-BFA5-9CD8DAA8EC6C}"/>
              </a:ext>
            </a:extLst>
          </p:cNvPr>
          <p:cNvSpPr/>
          <p:nvPr/>
        </p:nvSpPr>
        <p:spPr>
          <a:xfrm>
            <a:off x="13855" y="6208860"/>
            <a:ext cx="9143999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2" name="3 Rectángulo">
            <a:extLst>
              <a:ext uri="{FF2B5EF4-FFF2-40B4-BE49-F238E27FC236}">
                <a16:creationId xmlns:a16="http://schemas.microsoft.com/office/drawing/2014/main" id="{AC3C4BF3-E2AD-4127-AAD8-7BB9C978AD09}"/>
              </a:ext>
            </a:extLst>
          </p:cNvPr>
          <p:cNvSpPr/>
          <p:nvPr/>
        </p:nvSpPr>
        <p:spPr>
          <a:xfrm>
            <a:off x="13855" y="1268760"/>
            <a:ext cx="9082519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 s harmonikou</a:t>
            </a:r>
            <a:endParaRPr lang="es-ES" sz="3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106" name="Picture 21">
            <a:extLst>
              <a:ext uri="{FF2B5EF4-FFF2-40B4-BE49-F238E27FC236}">
                <a16:creationId xmlns:a16="http://schemas.microsoft.com/office/drawing/2014/main" id="{DE55792A-BF3E-431E-AE68-BC4817058D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52" y="2027621"/>
            <a:ext cx="3502078" cy="3719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7" name="AutoShape 32">
            <a:extLst>
              <a:ext uri="{FF2B5EF4-FFF2-40B4-BE49-F238E27FC236}">
                <a16:creationId xmlns:a16="http://schemas.microsoft.com/office/drawing/2014/main" id="{2A3F2C51-7646-4463-BC25-83250A5CF5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2073" y="1381360"/>
            <a:ext cx="884207" cy="693275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68" name="AutoShape 32">
            <a:extLst>
              <a:ext uri="{FF2B5EF4-FFF2-40B4-BE49-F238E27FC236}">
                <a16:creationId xmlns:a16="http://schemas.microsoft.com/office/drawing/2014/main" id="{CFD9829A-A259-4E23-9AE0-36EA0B558C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5027" y="1424838"/>
            <a:ext cx="884207" cy="693275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4113" name="Picture 47">
            <a:extLst>
              <a:ext uri="{FF2B5EF4-FFF2-40B4-BE49-F238E27FC236}">
                <a16:creationId xmlns:a16="http://schemas.microsoft.com/office/drawing/2014/main" id="{A05D9494-6532-4D3F-AB91-803469FA222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1060450" y="1509713"/>
            <a:ext cx="493713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47">
            <a:extLst>
              <a:ext uri="{FF2B5EF4-FFF2-40B4-BE49-F238E27FC236}">
                <a16:creationId xmlns:a16="http://schemas.microsoft.com/office/drawing/2014/main" id="{BB2A38C7-1379-4492-9BAD-4842F71ED3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575550" y="1547813"/>
            <a:ext cx="493713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AutoShape 32">
            <a:extLst>
              <a:ext uri="{FF2B5EF4-FFF2-40B4-BE49-F238E27FC236}">
                <a16:creationId xmlns:a16="http://schemas.microsoft.com/office/drawing/2014/main" id="{DA2BEB7E-8CAF-42E2-A26C-0974D6F1BF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0827" y="4582955"/>
            <a:ext cx="884207" cy="693275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3" name="AutoShape 32">
            <a:extLst>
              <a:ext uri="{FF2B5EF4-FFF2-40B4-BE49-F238E27FC236}">
                <a16:creationId xmlns:a16="http://schemas.microsoft.com/office/drawing/2014/main" id="{4E4B545D-0001-43B3-9CF4-1693E16EE1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0827" y="2992891"/>
            <a:ext cx="884207" cy="693275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4" name="AutoShape 42">
            <a:extLst>
              <a:ext uri="{FF2B5EF4-FFF2-40B4-BE49-F238E27FC236}">
                <a16:creationId xmlns:a16="http://schemas.microsoft.com/office/drawing/2014/main" id="{BF46F8B5-3830-42FD-AD0D-D26F5D5BA0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25904" y="2274191"/>
            <a:ext cx="647700" cy="504825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5" name="AutoShape 42">
            <a:extLst>
              <a:ext uri="{FF2B5EF4-FFF2-40B4-BE49-F238E27FC236}">
                <a16:creationId xmlns:a16="http://schemas.microsoft.com/office/drawing/2014/main" id="{0F9608DA-E5FF-440D-BE97-6E402FDD79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25904" y="3910372"/>
            <a:ext cx="647700" cy="504825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4127" name="Picture 48">
            <a:extLst>
              <a:ext uri="{FF2B5EF4-FFF2-40B4-BE49-F238E27FC236}">
                <a16:creationId xmlns:a16="http://schemas.microsoft.com/office/drawing/2014/main" id="{D01EC50E-D132-4A1D-B48E-7DBA3254986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39121" y="4751382"/>
            <a:ext cx="39211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48">
            <a:extLst>
              <a:ext uri="{FF2B5EF4-FFF2-40B4-BE49-F238E27FC236}">
                <a16:creationId xmlns:a16="http://schemas.microsoft.com/office/drawing/2014/main" id="{B56813A5-C802-4753-870B-87A01645E88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61275" y="2341563"/>
            <a:ext cx="392113" cy="39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48">
            <a:extLst>
              <a:ext uri="{FF2B5EF4-FFF2-40B4-BE49-F238E27FC236}">
                <a16:creationId xmlns:a16="http://schemas.microsoft.com/office/drawing/2014/main" id="{52A70D5B-C135-4627-81AE-2ED3F96ED0D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26350" y="3187700"/>
            <a:ext cx="39211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48">
            <a:extLst>
              <a:ext uri="{FF2B5EF4-FFF2-40B4-BE49-F238E27FC236}">
                <a16:creationId xmlns:a16="http://schemas.microsoft.com/office/drawing/2014/main" id="{50769377-8DCA-485C-9C80-CC371537025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42225" y="3973513"/>
            <a:ext cx="39370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Text Box 47">
            <a:extLst>
              <a:ext uri="{FF2B5EF4-FFF2-40B4-BE49-F238E27FC236}">
                <a16:creationId xmlns:a16="http://schemas.microsoft.com/office/drawing/2014/main" id="{310D46B0-E43C-4551-858F-2A8861A613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3311" y="2017379"/>
            <a:ext cx="9149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Potěšení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moje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44599FBB-AB0E-4C39-B4AA-B22E8D4C9C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2765" y="2711515"/>
            <a:ext cx="10527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Lidské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štěstí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0" name="Text Box 47">
            <a:extLst>
              <a:ext uri="{FF2B5EF4-FFF2-40B4-BE49-F238E27FC236}">
                <a16:creationId xmlns:a16="http://schemas.microsoft.com/office/drawing/2014/main" id="{1DE45AF8-B6D1-41B6-BE7B-1B322B504A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01045" y="3389156"/>
            <a:ext cx="104985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Já tě mám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ráda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1" name="Text Box 47">
            <a:extLst>
              <a:ext uri="{FF2B5EF4-FFF2-40B4-BE49-F238E27FC236}">
                <a16:creationId xmlns:a16="http://schemas.microsoft.com/office/drawing/2014/main" id="{0FCA97B9-BC00-415C-845E-BBA2177971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8659" y="4122027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Prachatická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brána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2" name="Text Box 47">
            <a:extLst>
              <a:ext uri="{FF2B5EF4-FFF2-40B4-BE49-F238E27FC236}">
                <a16:creationId xmlns:a16="http://schemas.microsoft.com/office/drawing/2014/main" id="{34F5A1FB-FFAE-446D-974B-1C4CEF7DB7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4255" y="4859288"/>
            <a:ext cx="119888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V té naší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zahrádce</a:t>
            </a:r>
          </a:p>
          <a:p>
            <a:pPr algn="ctr"/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3" name="Text Box 47">
            <a:extLst>
              <a:ext uri="{FF2B5EF4-FFF2-40B4-BE49-F238E27FC236}">
                <a16:creationId xmlns:a16="http://schemas.microsoft.com/office/drawing/2014/main" id="{66456156-7695-4AA1-B994-9A29354639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4375" y="1904649"/>
            <a:ext cx="119888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V tom černým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píseckým lese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4" name="Text Box 47">
            <a:extLst>
              <a:ext uri="{FF2B5EF4-FFF2-40B4-BE49-F238E27FC236}">
                <a16:creationId xmlns:a16="http://schemas.microsoft.com/office/drawing/2014/main" id="{8001D867-75E5-42E5-B329-06334FA0F3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1105" y="2669198"/>
            <a:ext cx="9242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Když mně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bylo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5" name="Text Box 47">
            <a:extLst>
              <a:ext uri="{FF2B5EF4-FFF2-40B4-BE49-F238E27FC236}">
                <a16:creationId xmlns:a16="http://schemas.microsoft.com/office/drawing/2014/main" id="{D1C2F0FE-2528-47C7-A4C4-B7D1FA5AD5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54998" y="3471813"/>
            <a:ext cx="102071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Tenkrát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6" name="Text Box 47">
            <a:extLst>
              <a:ext uri="{FF2B5EF4-FFF2-40B4-BE49-F238E27FC236}">
                <a16:creationId xmlns:a16="http://schemas.microsoft.com/office/drawing/2014/main" id="{331D12E3-5D48-4B13-8DF7-457B956D40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3796" y="4137763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Z kvítečků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jabloňových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7" name="Text Box 47">
            <a:extLst>
              <a:ext uri="{FF2B5EF4-FFF2-40B4-BE49-F238E27FC236}">
                <a16:creationId xmlns:a16="http://schemas.microsoft.com/office/drawing/2014/main" id="{74FACC54-A5EB-45DC-88BA-8C5BAFFFD3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7441" y="4903311"/>
            <a:ext cx="87826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Anička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9" name="AutoShape 42">
            <a:extLst>
              <a:ext uri="{FF2B5EF4-FFF2-40B4-BE49-F238E27FC236}">
                <a16:creationId xmlns:a16="http://schemas.microsoft.com/office/drawing/2014/main" id="{0F7C79A2-226D-40AB-AABA-493E720A2C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2917" y="2070686"/>
            <a:ext cx="647700" cy="504825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50" name="AutoShape 42">
            <a:extLst>
              <a:ext uri="{FF2B5EF4-FFF2-40B4-BE49-F238E27FC236}">
                <a16:creationId xmlns:a16="http://schemas.microsoft.com/office/drawing/2014/main" id="{DBFD8E83-2AB0-46FB-8A7F-10FD539B85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97899" y="3971143"/>
            <a:ext cx="647700" cy="504825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51" name="WordArt 72">
            <a:extLst>
              <a:ext uri="{FF2B5EF4-FFF2-40B4-BE49-F238E27FC236}">
                <a16:creationId xmlns:a16="http://schemas.microsoft.com/office/drawing/2014/main" id="{9B3B4537-FB83-4BA9-B2CD-301A7161AAF4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3010078" y="2861866"/>
            <a:ext cx="948114" cy="91747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5">
                  <a:lumMod val="2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52" name="AutoShape 42">
            <a:extLst>
              <a:ext uri="{FF2B5EF4-FFF2-40B4-BE49-F238E27FC236}">
                <a16:creationId xmlns:a16="http://schemas.microsoft.com/office/drawing/2014/main" id="{80799CC9-BA28-4DB2-B88F-ABE2335CDF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1802" y="3063778"/>
            <a:ext cx="329128" cy="344272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34925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53" name="Picture 47">
            <a:extLst>
              <a:ext uri="{FF2B5EF4-FFF2-40B4-BE49-F238E27FC236}">
                <a16:creationId xmlns:a16="http://schemas.microsoft.com/office/drawing/2014/main" id="{BEDBC99E-F031-4DE2-A432-F015E12A90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392623" y="3142445"/>
            <a:ext cx="207485" cy="20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47">
            <a:extLst>
              <a:ext uri="{FF2B5EF4-FFF2-40B4-BE49-F238E27FC236}">
                <a16:creationId xmlns:a16="http://schemas.microsoft.com/office/drawing/2014/main" id="{B044C2F1-BE82-46A0-B058-80273E8C87E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384658" y="2184062"/>
            <a:ext cx="284218" cy="28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47">
            <a:extLst>
              <a:ext uri="{FF2B5EF4-FFF2-40B4-BE49-F238E27FC236}">
                <a16:creationId xmlns:a16="http://schemas.microsoft.com/office/drawing/2014/main" id="{1A65369F-7F94-4908-A9CA-C6BC0706BDE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480956" y="4094901"/>
            <a:ext cx="284218" cy="28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" name="3 Rectángulo">
            <a:extLst>
              <a:ext uri="{FF2B5EF4-FFF2-40B4-BE49-F238E27FC236}">
                <a16:creationId xmlns:a16="http://schemas.microsoft.com/office/drawing/2014/main" id="{20ADA0E4-5AC8-4A60-BDBF-9ECA5E48A8AA}"/>
              </a:ext>
            </a:extLst>
          </p:cNvPr>
          <p:cNvSpPr/>
          <p:nvPr/>
        </p:nvSpPr>
        <p:spPr>
          <a:xfrm>
            <a:off x="882073" y="2149129"/>
            <a:ext cx="762296" cy="60016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3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31</a:t>
            </a:r>
            <a:endParaRPr lang="es-ES" sz="33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57" name="Picture 59">
            <a:hlinkClick r:id="" action="ppaction://noaction">
              <a:snd r:embed="rId2" name="V té naší zahrádce"/>
            </a:hlinkClick>
            <a:extLst>
              <a:ext uri="{FF2B5EF4-FFF2-40B4-BE49-F238E27FC236}">
                <a16:creationId xmlns:a16="http://schemas.microsoft.com/office/drawing/2014/main" id="{75E8EE46-80CE-4D01-A15B-0B52DA5B6E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1638" y="4700296"/>
            <a:ext cx="884207" cy="779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59">
            <a:hlinkClick r:id="" action="ppaction://noaction">
              <a:snd r:embed="rId11" name="V tom píseckým lese"/>
            </a:hlinkClick>
            <a:extLst>
              <a:ext uri="{FF2B5EF4-FFF2-40B4-BE49-F238E27FC236}">
                <a16:creationId xmlns:a16="http://schemas.microsoft.com/office/drawing/2014/main" id="{2D6EBC11-FB34-4391-92CF-1F407EA21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6736" y="1885361"/>
            <a:ext cx="884207" cy="779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59">
            <a:hlinkClick r:id="" action="ppaction://noaction">
              <a:snd r:embed="rId12" name="H - Prachatická brána"/>
            </a:hlinkClick>
            <a:extLst>
              <a:ext uri="{FF2B5EF4-FFF2-40B4-BE49-F238E27FC236}">
                <a16:creationId xmlns:a16="http://schemas.microsoft.com/office/drawing/2014/main" id="{3E3C285A-6822-4EDF-86E5-E6DD8482E8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2623" y="3993279"/>
            <a:ext cx="884207" cy="779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59">
            <a:hlinkClick r:id="" action="ppaction://noaction">
              <a:snd r:embed="rId13" name="Já tě mám ráda"/>
            </a:hlinkClick>
            <a:extLst>
              <a:ext uri="{FF2B5EF4-FFF2-40B4-BE49-F238E27FC236}">
                <a16:creationId xmlns:a16="http://schemas.microsoft.com/office/drawing/2014/main" id="{0E438594-B4BC-4148-B41E-B37AF80FB7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9244" y="3273245"/>
            <a:ext cx="884207" cy="779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59">
            <a:hlinkClick r:id="" action="ppaction://noaction">
              <a:snd r:embed="rId14" name="Potěšení moje"/>
            </a:hlinkClick>
            <a:extLst>
              <a:ext uri="{FF2B5EF4-FFF2-40B4-BE49-F238E27FC236}">
                <a16:creationId xmlns:a16="http://schemas.microsoft.com/office/drawing/2014/main" id="{F0ADDF1F-A5AB-443E-B17D-70B198BDD0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9243" y="1902887"/>
            <a:ext cx="884207" cy="779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59">
            <a:hlinkClick r:id="" action="ppaction://noaction">
              <a:snd r:embed="rId15" name="Když mi bylo"/>
            </a:hlinkClick>
            <a:extLst>
              <a:ext uri="{FF2B5EF4-FFF2-40B4-BE49-F238E27FC236}">
                <a16:creationId xmlns:a16="http://schemas.microsoft.com/office/drawing/2014/main" id="{6CA3CAE8-D1E9-4C8C-A6F2-2C2AB79EF9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652" y="2578346"/>
            <a:ext cx="884207" cy="779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59">
            <a:hlinkClick r:id="" action="ppaction://noaction">
              <a:snd r:embed="rId16" name="Anička"/>
            </a:hlinkClick>
            <a:extLst>
              <a:ext uri="{FF2B5EF4-FFF2-40B4-BE49-F238E27FC236}">
                <a16:creationId xmlns:a16="http://schemas.microsoft.com/office/drawing/2014/main" id="{5B1526FC-84B5-40CB-9AB1-F22BCF30E1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5368" y="4700295"/>
            <a:ext cx="884207" cy="779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7" name="Z kvítečků jabloňových"/>
            </a:hlinkClick>
            <a:extLst>
              <a:ext uri="{FF2B5EF4-FFF2-40B4-BE49-F238E27FC236}">
                <a16:creationId xmlns:a16="http://schemas.microsoft.com/office/drawing/2014/main" id="{08212A3A-01BB-4626-A929-0A8AE152F3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6511" y="3991383"/>
            <a:ext cx="884207" cy="779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8" name="Tenkrát"/>
            </a:hlinkClick>
            <a:extLst>
              <a:ext uri="{FF2B5EF4-FFF2-40B4-BE49-F238E27FC236}">
                <a16:creationId xmlns:a16="http://schemas.microsoft.com/office/drawing/2014/main" id="{1AAFAB3D-CF68-4320-BC3A-EB37FBE097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6000" y="3271349"/>
            <a:ext cx="884207" cy="779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19" name="Lidské štěstí.wav"/>
            </a:hlinkClick>
            <a:extLst>
              <a:ext uri="{FF2B5EF4-FFF2-40B4-BE49-F238E27FC236}">
                <a16:creationId xmlns:a16="http://schemas.microsoft.com/office/drawing/2014/main" id="{7717432D-DAC1-4FB7-B68A-A15065EEC5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2199" y="2581859"/>
            <a:ext cx="884207" cy="779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>
    <p:sndAc>
      <p:stSnd>
        <p:snd r:embed="rId2" name="V té naší zahrádce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Country melodie 4</Template>
  <TotalTime>300</TotalTime>
  <Words>49</Words>
  <Application>Microsoft Office PowerPoint</Application>
  <PresentationFormat>Předvádění na obrazovce (4:3)</PresentationFormat>
  <Paragraphs>24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33</cp:revision>
  <dcterms:created xsi:type="dcterms:W3CDTF">2020-02-06T14:42:48Z</dcterms:created>
  <dcterms:modified xsi:type="dcterms:W3CDTF">2022-11-17T09:24:06Z</dcterms:modified>
</cp:coreProperties>
</file>