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5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1.jpg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jpg"/><Relationship Id="rId15" Type="http://schemas.openxmlformats.org/officeDocument/2006/relationships/image" Target="../media/image6.gif"/><Relationship Id="rId10" Type="http://schemas.openxmlformats.org/officeDocument/2006/relationships/audio" Target="../media/audio5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Mooie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Melodieën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10202"/>
            <a:ext cx="8064895" cy="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125759" y="900335"/>
            <a:ext cx="85506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Mooie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melodieën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9" name="AutoShape 32">
            <a:extLst>
              <a:ext uri="{FF2B5EF4-FFF2-40B4-BE49-F238E27FC236}">
                <a16:creationId xmlns:a16="http://schemas.microsoft.com/office/drawing/2014/main" id="{41C31074-6DC9-4EF8-B48B-D4F0485182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552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0" name="AutoShape 32">
            <a:extLst>
              <a:ext uri="{FF2B5EF4-FFF2-40B4-BE49-F238E27FC236}">
                <a16:creationId xmlns:a16="http://schemas.microsoft.com/office/drawing/2014/main" id="{128E961B-ED17-4890-AD41-541178CDE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151" y="1032907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F6DAA6A-0D38-49C0-A978-6F2796B5AA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375" y="2041117"/>
            <a:ext cx="4734532" cy="3580376"/>
          </a:xfrm>
          <a:prstGeom prst="rect">
            <a:avLst/>
          </a:prstGeom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53752" y="6087430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6" name="4.Rozen uit mijn tuin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8" name="2.Ik zal je nooit meer vergeten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9" name="3.Een beetje liefde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0" name="1.Dansen op de daken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2" name="8.Blijf je bij mij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495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1" name="6.Nooit of nooit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12" name="5.Nu sta ik daar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3" name="7.La Paloma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39" y="5086009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86F056F-D31F-4DD8-8BE0-65658725B6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346" y="5115449"/>
            <a:ext cx="472554" cy="429594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856" y="4327134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Rozen uit mijn tuin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510" y="2829902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200" b="1">
                <a:solidFill>
                  <a:schemeClr val="accent5">
                    <a:lumMod val="25000"/>
                  </a:schemeClr>
                </a:solidFill>
              </a:rPr>
              <a:t>Ik zal je nooit meer vergeten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1999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Dansen op de daken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2510" y="29086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Nooit of nooit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357384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La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 Paloma</a:t>
            </a: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629" y="435900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Blijf je bij mij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281" y="3595146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Een beetje liefde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21565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Nu sta ik daar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61873560-BF65-4BB3-AC96-FCD3128E9CFD}"/>
              </a:ext>
            </a:extLst>
          </p:cNvPr>
          <p:cNvSpPr/>
          <p:nvPr/>
        </p:nvSpPr>
        <p:spPr>
          <a:xfrm rot="20199454" flipH="1">
            <a:off x="4105558" y="2986404"/>
            <a:ext cx="390042" cy="2405688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5F87992E-FD36-4898-8805-4D4782A9C9EE}"/>
              </a:ext>
            </a:extLst>
          </p:cNvPr>
          <p:cNvSpPr txBox="1"/>
          <p:nvPr/>
        </p:nvSpPr>
        <p:spPr>
          <a:xfrm rot="20192510">
            <a:off x="4084554" y="3351888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7" name="Picture 14">
            <a:extLst>
              <a:ext uri="{FF2B5EF4-FFF2-40B4-BE49-F238E27FC236}">
                <a16:creationId xmlns:a16="http://schemas.microsoft.com/office/drawing/2014/main" id="{1DAB5A0E-1039-4BAB-A842-29BE7E68AE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768651" y="318953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4">
            <a:extLst>
              <a:ext uri="{FF2B5EF4-FFF2-40B4-BE49-F238E27FC236}">
                <a16:creationId xmlns:a16="http://schemas.microsoft.com/office/drawing/2014/main" id="{C3F7506D-09CB-4F60-9CAB-6A2AB546C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06496" y="500629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WordArt 72">
            <a:extLst>
              <a:ext uri="{FF2B5EF4-FFF2-40B4-BE49-F238E27FC236}">
                <a16:creationId xmlns:a16="http://schemas.microsoft.com/office/drawing/2014/main" id="{2078385E-8B17-4AC6-8B1B-E10D13C3E5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735722" y="3243232"/>
            <a:ext cx="1094701" cy="119419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3CE9D861-8192-4DE4-B050-5CE37A3C68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96" y="5133001"/>
            <a:ext cx="472554" cy="4295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8F08B438-5AF1-4E15-86F1-8441B33BAC8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771" y="5115449"/>
            <a:ext cx="472554" cy="429594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D2C73D78-7388-49E3-A6E7-D0742996196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324" y="5092777"/>
            <a:ext cx="472554" cy="429594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83B06ACF-6DCC-46BE-8012-D1F6CD91903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5" y="5084629"/>
            <a:ext cx="472554" cy="429594"/>
          </a:xfrm>
          <a:prstGeom prst="rect">
            <a:avLst/>
          </a:prstGeom>
        </p:spPr>
      </p:pic>
      <p:sp>
        <p:nvSpPr>
          <p:cNvPr id="73" name="AutoShape 32">
            <a:extLst>
              <a:ext uri="{FF2B5EF4-FFF2-40B4-BE49-F238E27FC236}">
                <a16:creationId xmlns:a16="http://schemas.microsoft.com/office/drawing/2014/main" id="{19D96FEE-4924-409A-BFA4-4A3D61DE9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924" y="3430263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6" descr="1 - kolo - gif">
            <a:extLst>
              <a:ext uri="{FF2B5EF4-FFF2-40B4-BE49-F238E27FC236}">
                <a16:creationId xmlns:a16="http://schemas.microsoft.com/office/drawing/2014/main" id="{CE7C14D6-0E99-4D8C-A04F-EDC04AC31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3179" y="202073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3" name="AutoShape 6" descr="1 - kolo - gif">
            <a:extLst>
              <a:ext uri="{FF2B5EF4-FFF2-40B4-BE49-F238E27FC236}">
                <a16:creationId xmlns:a16="http://schemas.microsoft.com/office/drawing/2014/main" id="{D4A9FF83-BC06-450A-BC09-911E9AF41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7747" y="196431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4" name="AutoShape 6" descr="1 - kolo - gif">
            <a:extLst>
              <a:ext uri="{FF2B5EF4-FFF2-40B4-BE49-F238E27FC236}">
                <a16:creationId xmlns:a16="http://schemas.microsoft.com/office/drawing/2014/main" id="{88CDA545-DCEC-4F19-B3C4-673CF9EB1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1950" y="198628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5" name="AutoShape 6" descr="1 - kolo - gif">
            <a:extLst>
              <a:ext uri="{FF2B5EF4-FFF2-40B4-BE49-F238E27FC236}">
                <a16:creationId xmlns:a16="http://schemas.microsoft.com/office/drawing/2014/main" id="{5E1BE85B-4780-4FB5-A37F-95B643B1D7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7240" y="201118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08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.Blijf je bij mij.wav"/>
          </p:stSnd>
        </p:sndAc>
      </p:transition>
    </mc:Choice>
    <mc:Fallback xmlns="">
      <p:transition spd="slow">
        <p:split orient="vert"/>
        <p:sndAc>
          <p:stSnd>
            <p:snd r:embed="rId16" name="8.Blijf je bij mij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4" dur="2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6" dur="2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8" dur="2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0" dur="2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9" grpId="0"/>
      <p:bldP spid="73" grpId="0" animBg="1"/>
      <p:bldP spid="74" grpId="0" animBg="1"/>
      <p:bldP spid="83" grpId="0" animBg="1"/>
      <p:bldP spid="84" grpId="0" animBg="1"/>
      <p:bldP spid="85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115</TotalTime>
  <Words>64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30</cp:revision>
  <dcterms:created xsi:type="dcterms:W3CDTF">2020-02-21T13:54:42Z</dcterms:created>
  <dcterms:modified xsi:type="dcterms:W3CDTF">2022-11-17T12:10:41Z</dcterms:modified>
</cp:coreProperties>
</file>