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4.jpg"/><Relationship Id="rId12" Type="http://schemas.openxmlformats.org/officeDocument/2006/relationships/audio" Target="../media/audio7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6.wav"/><Relationship Id="rId5" Type="http://schemas.openxmlformats.org/officeDocument/2006/relationships/audio" Target="../media/audio2.wav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Mooie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Melodieën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44857"/>
            <a:ext cx="8064895" cy="496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467544" y="900335"/>
            <a:ext cx="784887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Mooie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melodieën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" name="AutoShape 32">
            <a:extLst>
              <a:ext uri="{FF2B5EF4-FFF2-40B4-BE49-F238E27FC236}">
                <a16:creationId xmlns:a16="http://schemas.microsoft.com/office/drawing/2014/main" id="{41C31074-6DC9-4EF8-B48B-D4F048518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552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0" name="AutoShape 32">
            <a:extLst>
              <a:ext uri="{FF2B5EF4-FFF2-40B4-BE49-F238E27FC236}">
                <a16:creationId xmlns:a16="http://schemas.microsoft.com/office/drawing/2014/main" id="{128E961B-ED17-4890-AD41-541178CDE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151" y="1032907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3" name="Picture 55">
            <a:hlinkClick r:id="" action="ppaction://noaction">
              <a:snd r:embed="rId5" name="1.Dans met mij tot morgenvroeg.wav"/>
            </a:hlinkClick>
            <a:extLst>
              <a:ext uri="{FF2B5EF4-FFF2-40B4-BE49-F238E27FC236}">
                <a16:creationId xmlns:a16="http://schemas.microsoft.com/office/drawing/2014/main" id="{EE822CEA-1A01-4814-A748-7D93022B66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70" y="2152258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375" y="2041117"/>
            <a:ext cx="473453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53752" y="608743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8" name="5.Schat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70" y="5047684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9" name="3.Vergeef me,want ik deed je pijn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70" y="3577740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0" name="4.Schele van der Linde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70" y="4312712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1" name="2.Vaarwel en tot wederziens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70" y="2858800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5">
            <a:hlinkClick r:id="" action="ppaction://noaction">
              <a:snd r:embed="rId12" name="6.Intiem Rendez-vous.wav"/>
            </a:hlinkClick>
            <a:extLst>
              <a:ext uri="{FF2B5EF4-FFF2-40B4-BE49-F238E27FC236}">
                <a16:creationId xmlns:a16="http://schemas.microsoft.com/office/drawing/2014/main" id="{3B317CC7-56E9-490F-9437-C898882FAC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393" y="2152258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2" name="10.Een kind zonder moeder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393" y="5047684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3" name="8.Lief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713" y="3577740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4" name="7.Ik ben verliefd op jou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713" y="2869178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5" name="9.Ze komt terug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558" y="4318347"/>
            <a:ext cx="515312" cy="467676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2" name="Text Box 47">
            <a:extLst>
              <a:ext uri="{FF2B5EF4-FFF2-40B4-BE49-F238E27FC236}">
                <a16:creationId xmlns:a16="http://schemas.microsoft.com/office/drawing/2014/main" id="{5933781C-D325-49DD-B80A-868CC4BBD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6226" y="2060875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Intiem Rendez-vous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743" y="4291462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Schele van der Linde</a:t>
            </a: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662" y="3464655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Vergeef me,want ik deed je pijn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591" y="2722443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Vaarwel en tot wederziens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D6A42472-74C7-44F3-B3F9-5C7CC6F27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03" y="211693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Dans met mij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473" y="3649320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Lief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5217" y="4291139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Ze komt terug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5217" y="4993829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Een kind zonder moeder</a:t>
            </a: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630" y="509755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Schat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8761" y="2780858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Ik ben verliefd op jou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5E95C8A-A3C1-4693-9AA4-EDC4FE085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5008" y="2225153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AutoShape 6" descr="1 - kolo - gif">
            <a:extLst>
              <a:ext uri="{FF2B5EF4-FFF2-40B4-BE49-F238E27FC236}">
                <a16:creationId xmlns:a16="http://schemas.microsoft.com/office/drawing/2014/main" id="{EE27B009-33FA-49C1-A5DF-B370F38DF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6977" y="218947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49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.Een kind zonder moeder.wav"/>
          </p:stSnd>
        </p:sndAc>
      </p:transition>
    </mc:Choice>
    <mc:Fallback xmlns="">
      <p:transition spd="slow">
        <p:split orient="vert"/>
        <p:sndAc>
          <p:stSnd>
            <p:snd r:embed="rId18" name="10.Een kind zonder moed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61" grpId="0" animBg="1"/>
      <p:bldP spid="62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128</TotalTime>
  <Words>59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31</cp:revision>
  <dcterms:created xsi:type="dcterms:W3CDTF">2020-02-21T13:54:42Z</dcterms:created>
  <dcterms:modified xsi:type="dcterms:W3CDTF">2022-11-17T12:05:22Z</dcterms:modified>
</cp:coreProperties>
</file>