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1" r:id="rId12"/>
    <p:sldId id="302" r:id="rId13"/>
    <p:sldId id="300" r:id="rId14"/>
    <p:sldId id="299" r:id="rId15"/>
    <p:sldId id="298" r:id="rId16"/>
    <p:sldId id="297" r:id="rId17"/>
    <p:sldId id="296" r:id="rId18"/>
    <p:sldId id="307" r:id="rId19"/>
    <p:sldId id="304" r:id="rId20"/>
    <p:sldId id="310" r:id="rId21"/>
    <p:sldId id="306" r:id="rId22"/>
    <p:sldId id="295" r:id="rId23"/>
    <p:sldId id="314" r:id="rId24"/>
    <p:sldId id="309" r:id="rId25"/>
    <p:sldId id="305" r:id="rId26"/>
    <p:sldId id="311" r:id="rId27"/>
    <p:sldId id="312" r:id="rId28"/>
    <p:sldId id="313" r:id="rId29"/>
    <p:sldId id="294" r:id="rId30"/>
    <p:sldId id="308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4AEADD9-FD1B-3AF8-6EEE-8FE9A35BC35E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91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0">
            <a:hlinkClick r:id="" action="ppaction://noaction" highlightClick="1">
              <a:snd r:embed="rId2" name="Starlicht Night.wav"/>
            </a:hlinkClick>
            <a:extLst>
              <a:ext uri="{FF2B5EF4-FFF2-40B4-BE49-F238E27FC236}">
                <a16:creationId xmlns:a16="http://schemas.microsoft.com/office/drawing/2014/main" id="{D44AFF12-3149-DDE7-11AC-9D40A4B1D30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8776" y="1196752"/>
            <a:ext cx="216024" cy="21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E26717A1-367F-6E55-C804-D446D86E94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548679"/>
            <a:ext cx="8065704" cy="5760641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ACDA4EA-5A81-3679-B52E-C4E5BAA462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0328" y="548678"/>
            <a:ext cx="2761375" cy="5760641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C72DF656-4B83-0A34-C3C8-9F1334211C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4592" y="4941168"/>
            <a:ext cx="1451968" cy="36004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3FE3A8FD-CCA4-C60F-606C-EF6E42EF26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730" y="4941168"/>
            <a:ext cx="936105" cy="21602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1537A51-3DE9-B1CA-710F-4D6B60AE8E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76063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WordArt 13">
            <a:extLst>
              <a:ext uri="{FF2B5EF4-FFF2-40B4-BE49-F238E27FC236}">
                <a16:creationId xmlns:a16="http://schemas.microsoft.com/office/drawing/2014/main" id="{7119B00E-2E3C-6B7D-5C78-43AD4B1F4F3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51015" y="20608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WordArt 14">
            <a:extLst>
              <a:ext uri="{FF2B5EF4-FFF2-40B4-BE49-F238E27FC236}">
                <a16:creationId xmlns:a16="http://schemas.microsoft.com/office/drawing/2014/main" id="{01DDDF21-6AFE-2BA9-0ED6-4F43F77DC94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33521" y="3608880"/>
            <a:ext cx="1915079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tarlicht Night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7" name="Starlicht N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29FE4FF-022F-A474-1807-E0165AF31BF0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4874C7D-F6A6-3624-4E9B-00DC10F55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36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10978519-59DC-97DD-95A3-037EE4232A90}"/>
              </a:ext>
            </a:extLst>
          </p:cNvPr>
          <p:cNvSpPr/>
          <p:nvPr/>
        </p:nvSpPr>
        <p:spPr>
          <a:xfrm>
            <a:off x="3863752" y="620688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91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B0A77F-C72C-A891-1F0A-C5A92EAC5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79FC4B-FCDF-74A2-1503-E8362F6D7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146E6D-0A4A-E1E9-6309-3B5B71858E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897E22-4245-10C3-D280-9300BE754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8446B2-B865-624B-1B88-D973E15581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DF9C95-99BE-A039-6A5F-13842CCDC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A9497B-B751-E968-E21D-9AA469798E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16F38B-C524-55F1-5B30-6E0C62A3D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42AE61-4CD6-8C3C-F6D3-C98D3D9F6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401725-2391-9E25-DDF0-A39B0DEC1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453544-A19F-168C-7946-4E5216F706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8E59CD-7AB0-856C-0439-87C9E069C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F069E2-1E9F-D1FD-07BC-8D8015F22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5FCC27-566E-EDA6-44AC-8D4124A115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0239B0-CDF2-4232-AE5D-35ABE33D6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83B4FBE9-8CC6-C2BD-50FC-22B9596A6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5397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2C157A-22EE-CD20-CCA4-28C5248AE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D220C5-72ED-083A-DFE0-031A28FED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760CBF-C30E-78B3-B959-CFDAB6D15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61164C-2DA7-D1E8-0710-7B95AABD2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7C619C-A748-EF7E-4B96-F51A690C6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1559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BE6C6E-41CF-22BE-C2EF-44D03DB8D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02D074-3422-1EEA-67DE-A03483713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C4913E-0860-ECF2-5853-0E70586F6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296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456C76-CEC2-BC7C-4429-A27D57B88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349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BF11DC-B80E-0F29-9AC9-583E5C0C1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4498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C209DC-5D2E-0215-3B5D-A71B7A858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DC2B44-3499-4650-E087-027CE1105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D00E01F-73D1-B12A-CBC1-681DB35E6F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0765"/>
            <a:ext cx="10801200" cy="49590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B84362C2-7C63-4F83-7090-046808923CBC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51E62AE3-13F7-0EFB-C917-BE35945FF353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89F7AAFA-F571-50FB-8BF1-7FCCD814C5AE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D74C33CB-8198-CF07-0A4B-B849555E288A}"/>
              </a:ext>
            </a:extLst>
          </p:cNvPr>
          <p:cNvSpPr/>
          <p:nvPr/>
        </p:nvSpPr>
        <p:spPr>
          <a:xfrm>
            <a:off x="2241091" y="905777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253</TotalTime>
  <Words>63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2022-11-16T12:57:54Z</dcterms:modified>
</cp:coreProperties>
</file>