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299" r:id="rId14"/>
    <p:sldId id="300" r:id="rId15"/>
    <p:sldId id="298" r:id="rId16"/>
    <p:sldId id="297" r:id="rId17"/>
    <p:sldId id="296" r:id="rId18"/>
    <p:sldId id="295" r:id="rId19"/>
    <p:sldId id="294" r:id="rId20"/>
    <p:sldId id="307" r:id="rId21"/>
    <p:sldId id="305" r:id="rId22"/>
    <p:sldId id="306" r:id="rId23"/>
    <p:sldId id="304" r:id="rId24"/>
    <p:sldId id="310" r:id="rId25"/>
    <p:sldId id="309" r:id="rId26"/>
    <p:sldId id="308" r:id="rId27"/>
    <p:sldId id="312" r:id="rId28"/>
    <p:sldId id="311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6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Libanon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Liban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hlinkClick r:id="" action="ppaction://noaction">
              <a:snd r:embed="rId2" name="Štěstí pro dva .wav"/>
            </a:hlinkClick>
            <a:extLst>
              <a:ext uri="{FF2B5EF4-FFF2-40B4-BE49-F238E27FC236}">
                <a16:creationId xmlns:a16="http://schemas.microsoft.com/office/drawing/2014/main" id="{50125ECA-4E9E-A0AB-7300-515D2BE4F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4" y="1124744"/>
            <a:ext cx="803181" cy="723658"/>
          </a:xfrm>
          <a:prstGeom prst="rect">
            <a:avLst/>
          </a:prstGeom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264B5A13-5C3C-D9D6-DBA5-CA36722B2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A9BCB9C-8364-31C7-A0E7-201514C0030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688" y="9702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A0C3CFA-B04F-D172-9DA6-6DBC97E9C8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28324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>
            <p:snd r:embed="rId2" name="Štěstí pro dva .wav"/>
          </p:stSnd>
        </p:sndAc>
      </p:transition>
    </mc:Choice>
    <mc:Fallback>
      <p:transition spd="slow" advClick="0" advTm="12000">
        <p:split orient="vert"/>
        <p:sndAc>
          <p:stSnd>
            <p:snd r:embed="rId2" name="Štěstí pro dv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71DAAB72-0432-C14A-7066-215CB10EF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576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Lebanon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Liban</a:t>
            </a:r>
            <a:r>
              <a:rPr lang="cs-CZ" altLang="cs-CZ" sz="2400" b="1" dirty="0">
                <a:solidFill>
                  <a:srgbClr val="FF0000"/>
                </a:solidFill>
              </a:rPr>
              <a:t>     Libanon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Líbano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Líban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Lübnan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Ліван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Li-băng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Λί</a:t>
            </a:r>
            <a:r>
              <a:rPr lang="cs-CZ" altLang="cs-CZ" sz="2400" b="1" dirty="0">
                <a:solidFill>
                  <a:srgbClr val="FF0000"/>
                </a:solidFill>
              </a:rPr>
              <a:t>βανος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534FBEC-FE56-76C1-2AA7-53789CB18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583B6297-C21E-4DA6-D532-D7C3208FD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7" y="692696"/>
            <a:ext cx="1368152" cy="91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14D0329-35D6-26B0-D1FF-1E69D9A5F95C}"/>
              </a:ext>
            </a:extLst>
          </p:cNvPr>
          <p:cNvSpPr/>
          <p:nvPr/>
        </p:nvSpPr>
        <p:spPr>
          <a:xfrm>
            <a:off x="3503712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Libanon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C913F7-70A9-F70A-3549-0CBBB21D8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85DCD95-E3F4-B02C-210A-E57F899CF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A56BB0-E17C-26B6-1207-1F51BEAF1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2DC3DF-3DC1-B130-DC2A-B492E2CF2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BA269F-F36E-631D-0A74-3890F4689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A56DDD-0A53-8428-17FD-EF0B1C2E4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E2DFE38-DF99-AFC6-AF07-4877ACD22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1B5EDF9-54FE-5452-1C2D-D616DABF2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4B89F2-869B-2F71-F00B-3D8ADF862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1F8880-A9E0-B16F-9CAF-B1EA24DB6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4B33F68-4F7F-546E-F8D6-F01AEA055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B0A621-10B7-ACE8-4B06-8B4D12882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51C371-9571-DC1E-BC54-022426FD0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529AEF-D024-B964-855F-5E349BD98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31C8AC3-AE55-051E-6CDB-B201A942E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6B65DD-D719-4AD8-F3F5-8534E5E0F2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58BDC5-6D06-5FA8-84D9-AF8F49340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169F6C4-89BD-E258-291C-0E59EFAFE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59CA03-B270-BFA1-16BC-45029B3B6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31C4FB-ED63-B5BE-CD4C-AC89D15FE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FE78F2-F3F5-8227-9EA8-4017BB43D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A56BE1-4788-FA10-D1B8-7868D8175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602A59-D1E8-0444-C2ED-0AA88DEE4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054B91-5710-C836-DEB1-16AC5E4EB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703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7859EDF-1146-8B77-77E1-FE394B068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8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5817CB-4775-0214-0E4B-ED90DF958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709C10A-7468-F058-5604-AF958E74B6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34364"/>
            <a:ext cx="10801199" cy="50341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95A4EA5-4EF2-9798-23DB-1B16D439D964}"/>
              </a:ext>
            </a:extLst>
          </p:cNvPr>
          <p:cNvSpPr/>
          <p:nvPr/>
        </p:nvSpPr>
        <p:spPr>
          <a:xfrm>
            <a:off x="4214390" y="5064738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23CD380-3C7E-244F-7D96-937F909B342D}"/>
              </a:ext>
            </a:extLst>
          </p:cNvPr>
          <p:cNvSpPr/>
          <p:nvPr/>
        </p:nvSpPr>
        <p:spPr>
          <a:xfrm>
            <a:off x="551384" y="5089356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FE9170A-6309-B63A-C4F5-2D9B9ECD458F}"/>
              </a:ext>
            </a:extLst>
          </p:cNvPr>
          <p:cNvSpPr/>
          <p:nvPr/>
        </p:nvSpPr>
        <p:spPr>
          <a:xfrm>
            <a:off x="9599387" y="502065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B651DB22-98A8-920E-28C6-38248E24682E}"/>
              </a:ext>
            </a:extLst>
          </p:cNvPr>
          <p:cNvSpPr/>
          <p:nvPr/>
        </p:nvSpPr>
        <p:spPr>
          <a:xfrm>
            <a:off x="4439816" y="65955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60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81</cp:revision>
  <dcterms:created xsi:type="dcterms:W3CDTF">2020-02-21T13:54:42Z</dcterms:created>
  <dcterms:modified xsi:type="dcterms:W3CDTF">2022-11-15T17:36:53Z</dcterms:modified>
</cp:coreProperties>
</file>