
<file path=[Content_Types].xml><?xml version="1.0" encoding="utf-8"?>
<Types xmlns="http://schemas.openxmlformats.org/package/2006/content-types">
  <Default Extension="emf" ContentType="image/x-emf"/>
  <Default Extension="gif" ContentType="image/gif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507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1098" y="-3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13" Type="http://schemas.openxmlformats.org/officeDocument/2006/relationships/audio" Target="../media/audio7.wav"/><Relationship Id="rId18" Type="http://schemas.openxmlformats.org/officeDocument/2006/relationships/audio" Target="../media/audio12.wav"/><Relationship Id="rId3" Type="http://schemas.openxmlformats.org/officeDocument/2006/relationships/image" Target="../media/image1.png"/><Relationship Id="rId21" Type="http://schemas.openxmlformats.org/officeDocument/2006/relationships/image" Target="../media/image8.png"/><Relationship Id="rId7" Type="http://schemas.openxmlformats.org/officeDocument/2006/relationships/audio" Target="../media/audio2.wav"/><Relationship Id="rId12" Type="http://schemas.openxmlformats.org/officeDocument/2006/relationships/audio" Target="../media/audio6.wav"/><Relationship Id="rId17" Type="http://schemas.openxmlformats.org/officeDocument/2006/relationships/audio" Target="../media/audio11.wav"/><Relationship Id="rId2" Type="http://schemas.openxmlformats.org/officeDocument/2006/relationships/audio" Target="../media/audio1.wav"/><Relationship Id="rId16" Type="http://schemas.openxmlformats.org/officeDocument/2006/relationships/audio" Target="../media/audio10.wav"/><Relationship Id="rId20" Type="http://schemas.openxmlformats.org/officeDocument/2006/relationships/image" Target="../media/image7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emf"/><Relationship Id="rId11" Type="http://schemas.openxmlformats.org/officeDocument/2006/relationships/audio" Target="../media/audio5.wav"/><Relationship Id="rId24" Type="http://schemas.openxmlformats.org/officeDocument/2006/relationships/audio" Target="../media/audio1.wav"/><Relationship Id="rId5" Type="http://schemas.openxmlformats.org/officeDocument/2006/relationships/image" Target="../media/image3.gif"/><Relationship Id="rId15" Type="http://schemas.openxmlformats.org/officeDocument/2006/relationships/audio" Target="../media/audio9.wav"/><Relationship Id="rId23" Type="http://schemas.openxmlformats.org/officeDocument/2006/relationships/image" Target="../media/image10.gif"/><Relationship Id="rId10" Type="http://schemas.openxmlformats.org/officeDocument/2006/relationships/audio" Target="../media/audio4.wav"/><Relationship Id="rId19" Type="http://schemas.openxmlformats.org/officeDocument/2006/relationships/image" Target="../media/image6.gif"/><Relationship Id="rId4" Type="http://schemas.openxmlformats.org/officeDocument/2006/relationships/image" Target="../media/image2.png"/><Relationship Id="rId9" Type="http://schemas.openxmlformats.org/officeDocument/2006/relationships/audio" Target="../media/audio3.wav"/><Relationship Id="rId14" Type="http://schemas.openxmlformats.org/officeDocument/2006/relationships/audio" Target="../media/audio8.wav"/><Relationship Id="rId22" Type="http://schemas.openxmlformats.org/officeDocument/2006/relationships/image" Target="../media/image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>
            <a:extLst>
              <a:ext uri="{FF2B5EF4-FFF2-40B4-BE49-F238E27FC236}">
                <a16:creationId xmlns:a16="http://schemas.microsoft.com/office/drawing/2014/main" id="{8ED9F548-8894-4ADF-B8CE-FA503678FAEE}"/>
              </a:ext>
            </a:extLst>
          </p:cNvPr>
          <p:cNvSpPr/>
          <p:nvPr/>
        </p:nvSpPr>
        <p:spPr>
          <a:xfrm>
            <a:off x="-54260" y="1536174"/>
            <a:ext cx="9252520" cy="37856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Posezení s harmonikou</a:t>
            </a: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100</a:t>
            </a: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>
            <a:extLst>
              <a:ext uri="{FF2B5EF4-FFF2-40B4-BE49-F238E27FC236}">
                <a16:creationId xmlns:a16="http://schemas.microsoft.com/office/drawing/2014/main" id="{B200D409-3B4F-4B0C-89A5-ED6A89DB87E6}"/>
              </a:ext>
            </a:extLst>
          </p:cNvPr>
          <p:cNvSpPr/>
          <p:nvPr/>
        </p:nvSpPr>
        <p:spPr>
          <a:xfrm>
            <a:off x="-1" y="501930"/>
            <a:ext cx="9122193" cy="565107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cs-CZ"/>
          </a:p>
        </p:txBody>
      </p:sp>
      <p:pic>
        <p:nvPicPr>
          <p:cNvPr id="2" name="Picture 4">
            <a:extLst>
              <a:ext uri="{FF2B5EF4-FFF2-40B4-BE49-F238E27FC236}">
                <a16:creationId xmlns:a16="http://schemas.microsoft.com/office/drawing/2014/main" id="{9D50CB6A-0129-4C73-BA5A-825624C8DAC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01930"/>
            <a:ext cx="4572000" cy="56707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3">
            <a:extLst>
              <a:ext uri="{FF2B5EF4-FFF2-40B4-BE49-F238E27FC236}">
                <a16:creationId xmlns:a16="http://schemas.microsoft.com/office/drawing/2014/main" id="{2D677499-E34E-461F-8D4F-47826C8318E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501930"/>
            <a:ext cx="4572001" cy="56707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" name="Picture 20">
            <a:extLst>
              <a:ext uri="{FF2B5EF4-FFF2-40B4-BE49-F238E27FC236}">
                <a16:creationId xmlns:a16="http://schemas.microsoft.com/office/drawing/2014/main" id="{9960EAEC-684F-4113-80E7-071522A54FBD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2687403" y="3198968"/>
            <a:ext cx="6890106" cy="3106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81285A63-CDCC-45E0-885F-9D9AF566F01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4971067" y="3289735"/>
            <a:ext cx="6890106" cy="3106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" name="Obdélník 21">
            <a:extLst>
              <a:ext uri="{FF2B5EF4-FFF2-40B4-BE49-F238E27FC236}">
                <a16:creationId xmlns:a16="http://schemas.microsoft.com/office/drawing/2014/main" id="{76F2DBA3-F51D-4B62-A606-846EA00EF282}"/>
              </a:ext>
            </a:extLst>
          </p:cNvPr>
          <p:cNvSpPr/>
          <p:nvPr/>
        </p:nvSpPr>
        <p:spPr>
          <a:xfrm>
            <a:off x="12032" y="0"/>
            <a:ext cx="9110160" cy="48229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Obdélník 26">
            <a:extLst>
              <a:ext uri="{FF2B5EF4-FFF2-40B4-BE49-F238E27FC236}">
                <a16:creationId xmlns:a16="http://schemas.microsoft.com/office/drawing/2014/main" id="{DC770BA6-7A9B-4650-B794-862C203DF015}"/>
              </a:ext>
            </a:extLst>
          </p:cNvPr>
          <p:cNvSpPr/>
          <p:nvPr/>
        </p:nvSpPr>
        <p:spPr>
          <a:xfrm>
            <a:off x="-10688" y="6172646"/>
            <a:ext cx="1990399" cy="685354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Obdélník 28">
            <a:extLst>
              <a:ext uri="{FF2B5EF4-FFF2-40B4-BE49-F238E27FC236}">
                <a16:creationId xmlns:a16="http://schemas.microsoft.com/office/drawing/2014/main" id="{AB1CF412-EDAC-4996-8712-429840DB73E0}"/>
              </a:ext>
            </a:extLst>
          </p:cNvPr>
          <p:cNvSpPr/>
          <p:nvPr/>
        </p:nvSpPr>
        <p:spPr>
          <a:xfrm>
            <a:off x="6905429" y="6172646"/>
            <a:ext cx="1990399" cy="685354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3" name="AutoShape 24" descr="1 - kolo - gif">
            <a:extLst>
              <a:ext uri="{FF2B5EF4-FFF2-40B4-BE49-F238E27FC236}">
                <a16:creationId xmlns:a16="http://schemas.microsoft.com/office/drawing/2014/main" id="{42D50601-6FC6-4EBC-BE11-73749E8C8ECC}"/>
              </a:ext>
            </a:extLst>
          </p:cNvPr>
          <p:cNvSpPr>
            <a:spLocks noChangeArrowheads="1"/>
          </p:cNvSpPr>
          <p:nvPr/>
        </p:nvSpPr>
        <p:spPr bwMode="auto">
          <a:xfrm>
            <a:off x="572562" y="706636"/>
            <a:ext cx="360362" cy="360362"/>
          </a:xfrm>
          <a:prstGeom prst="star5">
            <a:avLst/>
          </a:prstGeom>
          <a:blipFill dpi="0" rotWithShape="1">
            <a:blip r:embed="rId6"/>
            <a:srcRect/>
            <a:stretch>
              <a:fillRect r="-10"/>
            </a:stretch>
          </a:blipFill>
          <a:ln w="38100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35" name="AutoShape 24" descr="1 - kolo - gif">
            <a:extLst>
              <a:ext uri="{FF2B5EF4-FFF2-40B4-BE49-F238E27FC236}">
                <a16:creationId xmlns:a16="http://schemas.microsoft.com/office/drawing/2014/main" id="{6BBDBFE5-87DC-4DFA-A7E9-470219D6B425}"/>
              </a:ext>
            </a:extLst>
          </p:cNvPr>
          <p:cNvSpPr>
            <a:spLocks noChangeArrowheads="1"/>
          </p:cNvSpPr>
          <p:nvPr/>
        </p:nvSpPr>
        <p:spPr bwMode="auto">
          <a:xfrm>
            <a:off x="586198" y="1886663"/>
            <a:ext cx="360362" cy="360362"/>
          </a:xfrm>
          <a:prstGeom prst="star5">
            <a:avLst/>
          </a:prstGeom>
          <a:blipFill dpi="0" rotWithShape="1">
            <a:blip r:embed="rId6"/>
            <a:srcRect/>
            <a:stretch>
              <a:fillRect r="-10"/>
            </a:stretch>
          </a:blipFill>
          <a:ln w="38100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37" name="AutoShape 24" descr="1 - kolo - gif">
            <a:extLst>
              <a:ext uri="{FF2B5EF4-FFF2-40B4-BE49-F238E27FC236}">
                <a16:creationId xmlns:a16="http://schemas.microsoft.com/office/drawing/2014/main" id="{C91FEFD7-C967-4DD5-9C5E-6E2F76DF87C8}"/>
              </a:ext>
            </a:extLst>
          </p:cNvPr>
          <p:cNvSpPr>
            <a:spLocks noChangeArrowheads="1"/>
          </p:cNvSpPr>
          <p:nvPr/>
        </p:nvSpPr>
        <p:spPr bwMode="auto">
          <a:xfrm>
            <a:off x="586198" y="4264789"/>
            <a:ext cx="360362" cy="360362"/>
          </a:xfrm>
          <a:prstGeom prst="star5">
            <a:avLst/>
          </a:prstGeom>
          <a:blipFill dpi="0" rotWithShape="1">
            <a:blip r:embed="rId6"/>
            <a:srcRect/>
            <a:stretch>
              <a:fillRect r="-10"/>
            </a:stretch>
          </a:blipFill>
          <a:ln w="38100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39" name="AutoShape 24" descr="1 - kolo - gif">
            <a:extLst>
              <a:ext uri="{FF2B5EF4-FFF2-40B4-BE49-F238E27FC236}">
                <a16:creationId xmlns:a16="http://schemas.microsoft.com/office/drawing/2014/main" id="{D1D60789-754F-4604-80B2-56905989660C}"/>
              </a:ext>
            </a:extLst>
          </p:cNvPr>
          <p:cNvSpPr>
            <a:spLocks noChangeArrowheads="1"/>
          </p:cNvSpPr>
          <p:nvPr/>
        </p:nvSpPr>
        <p:spPr bwMode="auto">
          <a:xfrm>
            <a:off x="8246375" y="4238445"/>
            <a:ext cx="360362" cy="360362"/>
          </a:xfrm>
          <a:prstGeom prst="star5">
            <a:avLst/>
          </a:prstGeom>
          <a:blipFill dpi="0" rotWithShape="1">
            <a:blip r:embed="rId6"/>
            <a:srcRect/>
            <a:stretch>
              <a:fillRect r="-10"/>
            </a:stretch>
          </a:blipFill>
          <a:ln w="38100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41" name="AutoShape 24" descr="1 - kolo - gif">
            <a:extLst>
              <a:ext uri="{FF2B5EF4-FFF2-40B4-BE49-F238E27FC236}">
                <a16:creationId xmlns:a16="http://schemas.microsoft.com/office/drawing/2014/main" id="{4E7070B0-7539-48D6-8FF6-E4F6D13B8A0A}"/>
              </a:ext>
            </a:extLst>
          </p:cNvPr>
          <p:cNvSpPr>
            <a:spLocks noChangeArrowheads="1"/>
          </p:cNvSpPr>
          <p:nvPr/>
        </p:nvSpPr>
        <p:spPr bwMode="auto">
          <a:xfrm>
            <a:off x="8231882" y="1886663"/>
            <a:ext cx="360362" cy="360362"/>
          </a:xfrm>
          <a:prstGeom prst="star5">
            <a:avLst/>
          </a:prstGeom>
          <a:blipFill dpi="0" rotWithShape="1">
            <a:blip r:embed="rId6"/>
            <a:srcRect/>
            <a:stretch>
              <a:fillRect r="-10"/>
            </a:stretch>
          </a:blipFill>
          <a:ln w="38100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43" name="AutoShape 24" descr="1 - kolo - gif">
            <a:extLst>
              <a:ext uri="{FF2B5EF4-FFF2-40B4-BE49-F238E27FC236}">
                <a16:creationId xmlns:a16="http://schemas.microsoft.com/office/drawing/2014/main" id="{3B469C51-D5C6-476D-B929-197A313AEF0E}"/>
              </a:ext>
            </a:extLst>
          </p:cNvPr>
          <p:cNvSpPr>
            <a:spLocks noChangeArrowheads="1"/>
          </p:cNvSpPr>
          <p:nvPr/>
        </p:nvSpPr>
        <p:spPr bwMode="auto">
          <a:xfrm>
            <a:off x="8260802" y="3029113"/>
            <a:ext cx="360362" cy="360362"/>
          </a:xfrm>
          <a:prstGeom prst="star5">
            <a:avLst/>
          </a:prstGeom>
          <a:blipFill dpi="0" rotWithShape="1">
            <a:blip r:embed="rId6"/>
            <a:srcRect/>
            <a:stretch>
              <a:fillRect r="-10"/>
            </a:stretch>
          </a:blipFill>
          <a:ln w="38100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45" name="AutoShape 24" descr="1 - kolo - gif">
            <a:extLst>
              <a:ext uri="{FF2B5EF4-FFF2-40B4-BE49-F238E27FC236}">
                <a16:creationId xmlns:a16="http://schemas.microsoft.com/office/drawing/2014/main" id="{06A9130F-FC13-4001-B063-C604D1006906}"/>
              </a:ext>
            </a:extLst>
          </p:cNvPr>
          <p:cNvSpPr>
            <a:spLocks noChangeArrowheads="1"/>
          </p:cNvSpPr>
          <p:nvPr/>
        </p:nvSpPr>
        <p:spPr bwMode="auto">
          <a:xfrm>
            <a:off x="8231031" y="5506543"/>
            <a:ext cx="360362" cy="360362"/>
          </a:xfrm>
          <a:prstGeom prst="star5">
            <a:avLst/>
          </a:prstGeom>
          <a:blipFill dpi="0" rotWithShape="1">
            <a:blip r:embed="rId6"/>
            <a:srcRect/>
            <a:stretch>
              <a:fillRect r="-10"/>
            </a:stretch>
          </a:blipFill>
          <a:ln w="38100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47" name="AutoShape 24" descr="1 - kolo - gif">
            <a:extLst>
              <a:ext uri="{FF2B5EF4-FFF2-40B4-BE49-F238E27FC236}">
                <a16:creationId xmlns:a16="http://schemas.microsoft.com/office/drawing/2014/main" id="{1FF9AA3F-31AD-4657-A7F5-CED80FDA4D75}"/>
              </a:ext>
            </a:extLst>
          </p:cNvPr>
          <p:cNvSpPr>
            <a:spLocks noChangeArrowheads="1"/>
          </p:cNvSpPr>
          <p:nvPr/>
        </p:nvSpPr>
        <p:spPr bwMode="auto">
          <a:xfrm>
            <a:off x="8231031" y="744213"/>
            <a:ext cx="360362" cy="360362"/>
          </a:xfrm>
          <a:prstGeom prst="star5">
            <a:avLst/>
          </a:prstGeom>
          <a:blipFill dpi="0" rotWithShape="1">
            <a:blip r:embed="rId6"/>
            <a:srcRect/>
            <a:stretch>
              <a:fillRect r="-10"/>
            </a:stretch>
          </a:blipFill>
          <a:ln w="38100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49" name="AutoShape 24" descr="1 - kolo - gif">
            <a:extLst>
              <a:ext uri="{FF2B5EF4-FFF2-40B4-BE49-F238E27FC236}">
                <a16:creationId xmlns:a16="http://schemas.microsoft.com/office/drawing/2014/main" id="{7E37002A-C6E4-4164-9438-2FD022708FCD}"/>
              </a:ext>
            </a:extLst>
          </p:cNvPr>
          <p:cNvSpPr>
            <a:spLocks noChangeArrowheads="1"/>
          </p:cNvSpPr>
          <p:nvPr/>
        </p:nvSpPr>
        <p:spPr bwMode="auto">
          <a:xfrm>
            <a:off x="584884" y="3019064"/>
            <a:ext cx="360362" cy="360362"/>
          </a:xfrm>
          <a:prstGeom prst="star5">
            <a:avLst/>
          </a:prstGeom>
          <a:blipFill dpi="0" rotWithShape="1">
            <a:blip r:embed="rId6"/>
            <a:srcRect/>
            <a:stretch>
              <a:fillRect r="-10"/>
            </a:stretch>
          </a:blipFill>
          <a:ln w="38100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51" name="AutoShape 24" descr="1 - kolo - gif">
            <a:extLst>
              <a:ext uri="{FF2B5EF4-FFF2-40B4-BE49-F238E27FC236}">
                <a16:creationId xmlns:a16="http://schemas.microsoft.com/office/drawing/2014/main" id="{D2AE4AFE-EB2C-4575-9B3F-551E6E8981DF}"/>
              </a:ext>
            </a:extLst>
          </p:cNvPr>
          <p:cNvSpPr>
            <a:spLocks noChangeArrowheads="1"/>
          </p:cNvSpPr>
          <p:nvPr/>
        </p:nvSpPr>
        <p:spPr bwMode="auto">
          <a:xfrm>
            <a:off x="597206" y="5526315"/>
            <a:ext cx="360362" cy="360362"/>
          </a:xfrm>
          <a:prstGeom prst="star5">
            <a:avLst/>
          </a:prstGeom>
          <a:blipFill dpi="0" rotWithShape="1">
            <a:blip r:embed="rId6"/>
            <a:srcRect/>
            <a:stretch>
              <a:fillRect r="-10"/>
            </a:stretch>
          </a:blipFill>
          <a:ln w="38100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F879D0AA-5BA1-82B9-9EA4-277F285E39A3}"/>
              </a:ext>
            </a:extLst>
          </p:cNvPr>
          <p:cNvSpPr/>
          <p:nvPr/>
        </p:nvSpPr>
        <p:spPr>
          <a:xfrm>
            <a:off x="21808" y="497465"/>
            <a:ext cx="9070535" cy="5670717"/>
          </a:xfrm>
          <a:prstGeom prst="rect">
            <a:avLst/>
          </a:prstGeom>
          <a:noFill/>
          <a:ln w="889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A438BBAD-5633-2ADB-4D3B-3D8F70812D3A}"/>
              </a:ext>
            </a:extLst>
          </p:cNvPr>
          <p:cNvSpPr/>
          <p:nvPr/>
        </p:nvSpPr>
        <p:spPr>
          <a:xfrm>
            <a:off x="80873" y="530431"/>
            <a:ext cx="9011470" cy="5583554"/>
          </a:xfrm>
          <a:prstGeom prst="rect">
            <a:avLst/>
          </a:prstGeom>
          <a:noFill/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0" name="Obdélník 29">
            <a:extLst>
              <a:ext uri="{FF2B5EF4-FFF2-40B4-BE49-F238E27FC236}">
                <a16:creationId xmlns:a16="http://schemas.microsoft.com/office/drawing/2014/main" id="{414C4C02-8E37-647D-C715-8F31763278FC}"/>
              </a:ext>
            </a:extLst>
          </p:cNvPr>
          <p:cNvSpPr/>
          <p:nvPr/>
        </p:nvSpPr>
        <p:spPr>
          <a:xfrm>
            <a:off x="0" y="6610822"/>
            <a:ext cx="9144000" cy="652587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ArchUp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endParaRPr lang="cs-CZ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  <a:reflection blurRad="6350" stA="60000" endA="900" endPos="58000" dir="5400000" sy="-100000" algn="bl" rotWithShape="0"/>
              </a:effectLst>
            </a:endParaRPr>
          </a:p>
          <a:p>
            <a:pPr algn="ctr"/>
            <a:r>
              <a:rPr lang="cs-CZ" sz="36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www.yatata-blog.eu</a:t>
            </a:r>
          </a:p>
        </p:txBody>
      </p:sp>
      <p:sp>
        <p:nvSpPr>
          <p:cNvPr id="32" name="3 Rectángulo">
            <a:extLst>
              <a:ext uri="{FF2B5EF4-FFF2-40B4-BE49-F238E27FC236}">
                <a16:creationId xmlns:a16="http://schemas.microsoft.com/office/drawing/2014/main" id="{F66443A3-19DE-1C87-77D1-8717EE04D7BA}"/>
              </a:ext>
            </a:extLst>
          </p:cNvPr>
          <p:cNvSpPr/>
          <p:nvPr/>
        </p:nvSpPr>
        <p:spPr>
          <a:xfrm>
            <a:off x="27173" y="587949"/>
            <a:ext cx="8868656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600" b="1" spc="50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Posezení s harmonikou 100</a:t>
            </a:r>
            <a:endParaRPr lang="es-ES" sz="3600" b="1" spc="50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16" name="Obrázek 15">
            <a:hlinkClick r:id="" action="ppaction://noaction">
              <a:snd r:embed="rId7" name="1 A já sám.wav"/>
            </a:hlinkClick>
            <a:extLst>
              <a:ext uri="{FF2B5EF4-FFF2-40B4-BE49-F238E27FC236}">
                <a16:creationId xmlns:a16="http://schemas.microsoft.com/office/drawing/2014/main" id="{6ABE4FF0-994F-6FB5-F207-CA693E65F821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3363" y="1197141"/>
            <a:ext cx="791271" cy="791271"/>
          </a:xfrm>
          <a:prstGeom prst="rect">
            <a:avLst/>
          </a:prstGeom>
        </p:spPr>
      </p:pic>
      <p:pic>
        <p:nvPicPr>
          <p:cNvPr id="38" name="Obrázek 37">
            <a:hlinkClick r:id="" action="ppaction://noaction">
              <a:snd r:embed="rId9" name="2 Sedí dívka.wav"/>
            </a:hlinkClick>
            <a:extLst>
              <a:ext uri="{FF2B5EF4-FFF2-40B4-BE49-F238E27FC236}">
                <a16:creationId xmlns:a16="http://schemas.microsoft.com/office/drawing/2014/main" id="{9C171EC4-BC98-5B25-0B8B-9DA4432C7F71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4910" y="1238953"/>
            <a:ext cx="791271" cy="791271"/>
          </a:xfrm>
          <a:prstGeom prst="rect">
            <a:avLst/>
          </a:prstGeom>
        </p:spPr>
      </p:pic>
      <p:pic>
        <p:nvPicPr>
          <p:cNvPr id="40" name="Obrázek 39">
            <a:hlinkClick r:id="" action="ppaction://noaction">
              <a:snd r:embed="rId10" name="3 Pode mlejnem.wav"/>
            </a:hlinkClick>
            <a:extLst>
              <a:ext uri="{FF2B5EF4-FFF2-40B4-BE49-F238E27FC236}">
                <a16:creationId xmlns:a16="http://schemas.microsoft.com/office/drawing/2014/main" id="{8125AD45-33E6-D946-E37C-C9767201FEF5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36130" y="1220804"/>
            <a:ext cx="791271" cy="791271"/>
          </a:xfrm>
          <a:prstGeom prst="rect">
            <a:avLst/>
          </a:prstGeom>
        </p:spPr>
      </p:pic>
      <p:pic>
        <p:nvPicPr>
          <p:cNvPr id="42" name="Obrázek 41">
            <a:hlinkClick r:id="" action="ppaction://noaction">
              <a:snd r:embed="rId11" name="4 Támhle stojí doubeček.wav"/>
            </a:hlinkClick>
            <a:extLst>
              <a:ext uri="{FF2B5EF4-FFF2-40B4-BE49-F238E27FC236}">
                <a16:creationId xmlns:a16="http://schemas.microsoft.com/office/drawing/2014/main" id="{2310552B-8CFF-1AB7-40DB-CA7F89A7BC91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3326" y="2354034"/>
            <a:ext cx="791271" cy="791271"/>
          </a:xfrm>
          <a:prstGeom prst="rect">
            <a:avLst/>
          </a:prstGeom>
        </p:spPr>
      </p:pic>
      <p:pic>
        <p:nvPicPr>
          <p:cNvPr id="44" name="Obrázek 43">
            <a:hlinkClick r:id="" action="ppaction://noaction">
              <a:snd r:embed="rId12" name="6 Uzounká cestička.wav"/>
            </a:hlinkClick>
            <a:extLst>
              <a:ext uri="{FF2B5EF4-FFF2-40B4-BE49-F238E27FC236}">
                <a16:creationId xmlns:a16="http://schemas.microsoft.com/office/drawing/2014/main" id="{B0461C58-DD63-C2E7-4CCF-CC805A0B27C4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92763" y="2310689"/>
            <a:ext cx="791271" cy="791271"/>
          </a:xfrm>
          <a:prstGeom prst="rect">
            <a:avLst/>
          </a:prstGeom>
        </p:spPr>
      </p:pic>
      <p:pic>
        <p:nvPicPr>
          <p:cNvPr id="48" name="Obrázek 47">
            <a:hlinkClick r:id="" action="ppaction://noaction">
              <a:snd r:embed="rId13" name="5 Okolo naší vsi.wav"/>
            </a:hlinkClick>
            <a:extLst>
              <a:ext uri="{FF2B5EF4-FFF2-40B4-BE49-F238E27FC236}">
                <a16:creationId xmlns:a16="http://schemas.microsoft.com/office/drawing/2014/main" id="{45987EA9-3370-6745-C3DC-A3D6A67FB318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7386" y="2343284"/>
            <a:ext cx="791271" cy="791271"/>
          </a:xfrm>
          <a:prstGeom prst="rect">
            <a:avLst/>
          </a:prstGeom>
        </p:spPr>
      </p:pic>
      <p:pic>
        <p:nvPicPr>
          <p:cNvPr id="50" name="Obrázek 49">
            <a:hlinkClick r:id="" action="ppaction://noaction">
              <a:snd r:embed="rId14" name="7 Dostal jsem šavličku.wav"/>
            </a:hlinkClick>
            <a:extLst>
              <a:ext uri="{FF2B5EF4-FFF2-40B4-BE49-F238E27FC236}">
                <a16:creationId xmlns:a16="http://schemas.microsoft.com/office/drawing/2014/main" id="{625A1CFD-2738-83F8-B817-3CC8403D5E90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3325" y="3510927"/>
            <a:ext cx="791271" cy="791271"/>
          </a:xfrm>
          <a:prstGeom prst="rect">
            <a:avLst/>
          </a:prstGeom>
        </p:spPr>
      </p:pic>
      <p:pic>
        <p:nvPicPr>
          <p:cNvPr id="52" name="Obrázek 51">
            <a:hlinkClick r:id="" action="ppaction://noaction">
              <a:snd r:embed="rId15" name="8 Slyš, cizí ruka.wav"/>
            </a:hlinkClick>
            <a:extLst>
              <a:ext uri="{FF2B5EF4-FFF2-40B4-BE49-F238E27FC236}">
                <a16:creationId xmlns:a16="http://schemas.microsoft.com/office/drawing/2014/main" id="{8D6DAD0A-D1BC-5CEE-C0D6-1D777520ED8D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7387" y="3501355"/>
            <a:ext cx="791271" cy="791271"/>
          </a:xfrm>
          <a:prstGeom prst="rect">
            <a:avLst/>
          </a:prstGeom>
        </p:spPr>
      </p:pic>
      <p:pic>
        <p:nvPicPr>
          <p:cNvPr id="53" name="Obrázek 52">
            <a:hlinkClick r:id="" action="ppaction://noaction">
              <a:snd r:embed="rId16" name="10 Vzpomínka na dětství.wav"/>
            </a:hlinkClick>
            <a:extLst>
              <a:ext uri="{FF2B5EF4-FFF2-40B4-BE49-F238E27FC236}">
                <a16:creationId xmlns:a16="http://schemas.microsoft.com/office/drawing/2014/main" id="{F1B544C0-F26A-7D15-FC46-6368036C9631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7791" y="4650754"/>
            <a:ext cx="791271" cy="791271"/>
          </a:xfrm>
          <a:prstGeom prst="rect">
            <a:avLst/>
          </a:prstGeom>
        </p:spPr>
      </p:pic>
      <p:pic>
        <p:nvPicPr>
          <p:cNvPr id="54" name="Obrázek 53">
            <a:hlinkClick r:id="" action="ppaction://noaction">
              <a:snd r:embed="rId17" name="9 Dívám se na střemchy bílé.wav"/>
            </a:hlinkClick>
            <a:extLst>
              <a:ext uri="{FF2B5EF4-FFF2-40B4-BE49-F238E27FC236}">
                <a16:creationId xmlns:a16="http://schemas.microsoft.com/office/drawing/2014/main" id="{11D91E9E-47A0-14CB-5D63-08C2F10BBA39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05592" y="3510926"/>
            <a:ext cx="791271" cy="791271"/>
          </a:xfrm>
          <a:prstGeom prst="rect">
            <a:avLst/>
          </a:prstGeom>
        </p:spPr>
      </p:pic>
      <p:pic>
        <p:nvPicPr>
          <p:cNvPr id="55" name="Obrázek 54">
            <a:hlinkClick r:id="" action="ppaction://noaction">
              <a:snd r:embed="rId2" name="12 Šumaváci.wav"/>
            </a:hlinkClick>
            <a:extLst>
              <a:ext uri="{FF2B5EF4-FFF2-40B4-BE49-F238E27FC236}">
                <a16:creationId xmlns:a16="http://schemas.microsoft.com/office/drawing/2014/main" id="{55CD9196-A497-1EA7-D7B1-C6D4A4282C95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6312" y="4650754"/>
            <a:ext cx="791271" cy="791271"/>
          </a:xfrm>
          <a:prstGeom prst="rect">
            <a:avLst/>
          </a:prstGeom>
        </p:spPr>
      </p:pic>
      <p:pic>
        <p:nvPicPr>
          <p:cNvPr id="56" name="Obrázek 55">
            <a:hlinkClick r:id="" action="ppaction://noaction">
              <a:snd r:embed="rId18" name="11 Když odchází mládí.wav"/>
            </a:hlinkClick>
            <a:extLst>
              <a:ext uri="{FF2B5EF4-FFF2-40B4-BE49-F238E27FC236}">
                <a16:creationId xmlns:a16="http://schemas.microsoft.com/office/drawing/2014/main" id="{60F73F0A-7DF2-ECD0-CB22-ABF6D55D05F5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4230" y="4666727"/>
            <a:ext cx="791271" cy="791271"/>
          </a:xfrm>
          <a:prstGeom prst="rect">
            <a:avLst/>
          </a:prstGeom>
        </p:spPr>
      </p:pic>
      <p:sp>
        <p:nvSpPr>
          <p:cNvPr id="57" name="Text Box 47">
            <a:extLst>
              <a:ext uri="{FF2B5EF4-FFF2-40B4-BE49-F238E27FC236}">
                <a16:creationId xmlns:a16="http://schemas.microsoft.com/office/drawing/2014/main" id="{923409B8-1F5E-9E65-BC67-68AF03A171F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70892" y="1887139"/>
            <a:ext cx="1008791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>
                <a:solidFill>
                  <a:srgbClr val="FFFF00"/>
                </a:solidFill>
              </a:rPr>
              <a:t>A já sám</a:t>
            </a:r>
            <a:endParaRPr lang="nl-BE" altLang="cs-CZ" sz="1200" b="1" dirty="0">
              <a:solidFill>
                <a:srgbClr val="FFFF00"/>
              </a:solidFill>
            </a:endParaRPr>
          </a:p>
        </p:txBody>
      </p:sp>
      <p:sp>
        <p:nvSpPr>
          <p:cNvPr id="62" name="Text Box 47">
            <a:extLst>
              <a:ext uri="{FF2B5EF4-FFF2-40B4-BE49-F238E27FC236}">
                <a16:creationId xmlns:a16="http://schemas.microsoft.com/office/drawing/2014/main" id="{91CCF1A6-AABA-1E5B-A11A-CF2FD63E479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34049" y="4200598"/>
            <a:ext cx="1008791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>
                <a:solidFill>
                  <a:srgbClr val="FFFF00"/>
                </a:solidFill>
              </a:rPr>
              <a:t>Dívám se </a:t>
            </a:r>
            <a:endParaRPr lang="nl-BE" altLang="cs-CZ" sz="1200" b="1" dirty="0">
              <a:solidFill>
                <a:srgbClr val="FFFF00"/>
              </a:solidFill>
            </a:endParaRPr>
          </a:p>
        </p:txBody>
      </p:sp>
      <p:sp>
        <p:nvSpPr>
          <p:cNvPr id="63" name="Text Box 47">
            <a:extLst>
              <a:ext uri="{FF2B5EF4-FFF2-40B4-BE49-F238E27FC236}">
                <a16:creationId xmlns:a16="http://schemas.microsoft.com/office/drawing/2014/main" id="{2D4758A6-9B18-CEFD-762E-EDB3B1C89F3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41033" y="4229487"/>
            <a:ext cx="100879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dirty="0">
                <a:solidFill>
                  <a:srgbClr val="FFFF00"/>
                </a:solidFill>
              </a:rPr>
              <a:t>Slyš, cizí ruka</a:t>
            </a:r>
            <a:endParaRPr lang="nl-BE" altLang="cs-CZ" sz="1200" b="1" dirty="0">
              <a:solidFill>
                <a:srgbClr val="FFFF00"/>
              </a:solidFill>
            </a:endParaRPr>
          </a:p>
        </p:txBody>
      </p:sp>
      <p:sp>
        <p:nvSpPr>
          <p:cNvPr id="64" name="Text Box 47">
            <a:extLst>
              <a:ext uri="{FF2B5EF4-FFF2-40B4-BE49-F238E27FC236}">
                <a16:creationId xmlns:a16="http://schemas.microsoft.com/office/drawing/2014/main" id="{696A9CF2-12E5-62B9-AE26-FED85CFF154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72028" y="4229487"/>
            <a:ext cx="118037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>
                <a:solidFill>
                  <a:srgbClr val="FFFF00"/>
                </a:solidFill>
              </a:rPr>
              <a:t>Dostal jsem šavličku</a:t>
            </a:r>
            <a:endParaRPr lang="nl-BE" altLang="cs-CZ" sz="1200" b="1" dirty="0">
              <a:solidFill>
                <a:srgbClr val="FFFF00"/>
              </a:solidFill>
            </a:endParaRPr>
          </a:p>
        </p:txBody>
      </p:sp>
      <p:sp>
        <p:nvSpPr>
          <p:cNvPr id="65" name="Text Box 47">
            <a:extLst>
              <a:ext uri="{FF2B5EF4-FFF2-40B4-BE49-F238E27FC236}">
                <a16:creationId xmlns:a16="http://schemas.microsoft.com/office/drawing/2014/main" id="{F95B3CE9-162C-61C2-A53F-9B94F1740DD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75300" y="5403574"/>
            <a:ext cx="1122636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>
                <a:solidFill>
                  <a:srgbClr val="FFFF00"/>
                </a:solidFill>
              </a:rPr>
              <a:t>Když odchází mládí</a:t>
            </a:r>
            <a:endParaRPr lang="nl-BE" altLang="cs-CZ" sz="1200" b="1" dirty="0">
              <a:solidFill>
                <a:srgbClr val="FFFF00"/>
              </a:solidFill>
            </a:endParaRPr>
          </a:p>
        </p:txBody>
      </p:sp>
      <p:sp>
        <p:nvSpPr>
          <p:cNvPr id="66" name="Text Box 47">
            <a:extLst>
              <a:ext uri="{FF2B5EF4-FFF2-40B4-BE49-F238E27FC236}">
                <a16:creationId xmlns:a16="http://schemas.microsoft.com/office/drawing/2014/main" id="{1842ADC1-25CB-60B2-BC91-313B0D52D38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84518" y="5367723"/>
            <a:ext cx="100879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dirty="0">
                <a:solidFill>
                  <a:srgbClr val="FFFF00"/>
                </a:solidFill>
              </a:rPr>
              <a:t>Vzpomínka na dětství</a:t>
            </a:r>
            <a:endParaRPr lang="nl-BE" altLang="cs-CZ" sz="1200" b="1" dirty="0">
              <a:solidFill>
                <a:srgbClr val="FFFF00"/>
              </a:solidFill>
            </a:endParaRPr>
          </a:p>
        </p:txBody>
      </p:sp>
      <p:sp>
        <p:nvSpPr>
          <p:cNvPr id="67" name="Text Box 47">
            <a:extLst>
              <a:ext uri="{FF2B5EF4-FFF2-40B4-BE49-F238E27FC236}">
                <a16:creationId xmlns:a16="http://schemas.microsoft.com/office/drawing/2014/main" id="{1CAD65BC-45CC-E5A6-4EE3-F977794A1D3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49928" y="5436964"/>
            <a:ext cx="1008791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>
                <a:solidFill>
                  <a:srgbClr val="FFFF00"/>
                </a:solidFill>
              </a:rPr>
              <a:t>Šumaváci</a:t>
            </a:r>
            <a:endParaRPr lang="nl-BE" altLang="cs-CZ" sz="1200" b="1" dirty="0">
              <a:solidFill>
                <a:srgbClr val="FFFF00"/>
              </a:solidFill>
            </a:endParaRPr>
          </a:p>
        </p:txBody>
      </p:sp>
      <p:sp>
        <p:nvSpPr>
          <p:cNvPr id="68" name="Text Box 47">
            <a:extLst>
              <a:ext uri="{FF2B5EF4-FFF2-40B4-BE49-F238E27FC236}">
                <a16:creationId xmlns:a16="http://schemas.microsoft.com/office/drawing/2014/main" id="{D4995FBB-52C3-C4E0-2672-794A62442F9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00768" y="3049261"/>
            <a:ext cx="100879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>
                <a:solidFill>
                  <a:srgbClr val="FFFF00"/>
                </a:solidFill>
              </a:rPr>
              <a:t>Okolo naší vsi</a:t>
            </a:r>
            <a:endParaRPr lang="nl-BE" altLang="cs-CZ" sz="1200" b="1" dirty="0">
              <a:solidFill>
                <a:srgbClr val="FFFF00"/>
              </a:solidFill>
            </a:endParaRPr>
          </a:p>
        </p:txBody>
      </p:sp>
      <p:sp>
        <p:nvSpPr>
          <p:cNvPr id="69" name="Text Box 47">
            <a:extLst>
              <a:ext uri="{FF2B5EF4-FFF2-40B4-BE49-F238E27FC236}">
                <a16:creationId xmlns:a16="http://schemas.microsoft.com/office/drawing/2014/main" id="{1314A3C7-AA9C-DC90-F61F-BB608C1D9EE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56583" y="3039690"/>
            <a:ext cx="1155376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dirty="0">
                <a:solidFill>
                  <a:srgbClr val="FFFF00"/>
                </a:solidFill>
              </a:rPr>
              <a:t>Támhle stojí </a:t>
            </a:r>
            <a:r>
              <a:rPr lang="cs-CZ" altLang="cs-CZ" sz="1200" b="1" dirty="0" err="1">
                <a:solidFill>
                  <a:srgbClr val="FFFF00"/>
                </a:solidFill>
              </a:rPr>
              <a:t>doubeček</a:t>
            </a:r>
            <a:endParaRPr lang="nl-BE" altLang="cs-CZ" sz="1200" b="1" dirty="0">
              <a:solidFill>
                <a:srgbClr val="FFFF00"/>
              </a:solidFill>
            </a:endParaRPr>
          </a:p>
        </p:txBody>
      </p:sp>
      <p:sp>
        <p:nvSpPr>
          <p:cNvPr id="70" name="Text Box 47">
            <a:extLst>
              <a:ext uri="{FF2B5EF4-FFF2-40B4-BE49-F238E27FC236}">
                <a16:creationId xmlns:a16="http://schemas.microsoft.com/office/drawing/2014/main" id="{624DCA54-B7FA-9E07-87BF-28F2638D9AB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43548" y="1929052"/>
            <a:ext cx="1008791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>
                <a:solidFill>
                  <a:srgbClr val="FFFF00"/>
                </a:solidFill>
              </a:rPr>
              <a:t>Sedí dívka</a:t>
            </a:r>
            <a:endParaRPr lang="nl-BE" altLang="cs-CZ" sz="1200" b="1" dirty="0">
              <a:solidFill>
                <a:srgbClr val="FFFF00"/>
              </a:solidFill>
            </a:endParaRPr>
          </a:p>
        </p:txBody>
      </p:sp>
      <p:sp>
        <p:nvSpPr>
          <p:cNvPr id="71" name="Text Box 47">
            <a:extLst>
              <a:ext uri="{FF2B5EF4-FFF2-40B4-BE49-F238E27FC236}">
                <a16:creationId xmlns:a16="http://schemas.microsoft.com/office/drawing/2014/main" id="{39591709-4FE4-496A-6FE8-96E166CB52A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47322" y="1943518"/>
            <a:ext cx="1250614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dirty="0">
                <a:solidFill>
                  <a:srgbClr val="FFFF00"/>
                </a:solidFill>
              </a:rPr>
              <a:t>Pode </a:t>
            </a:r>
            <a:r>
              <a:rPr lang="cs-CZ" altLang="cs-CZ" sz="1200" b="1" dirty="0" err="1">
                <a:solidFill>
                  <a:srgbClr val="FFFF00"/>
                </a:solidFill>
              </a:rPr>
              <a:t>mlejnem</a:t>
            </a:r>
            <a:endParaRPr lang="nl-BE" altLang="cs-CZ" sz="1200" b="1" dirty="0">
              <a:solidFill>
                <a:srgbClr val="FFFF00"/>
              </a:solidFill>
            </a:endParaRPr>
          </a:p>
        </p:txBody>
      </p:sp>
      <p:sp>
        <p:nvSpPr>
          <p:cNvPr id="72" name="Text Box 47">
            <a:extLst>
              <a:ext uri="{FF2B5EF4-FFF2-40B4-BE49-F238E27FC236}">
                <a16:creationId xmlns:a16="http://schemas.microsoft.com/office/drawing/2014/main" id="{0326E9DC-8EBB-366F-7E00-87C4A9F24B0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47753" y="3063704"/>
            <a:ext cx="100879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>
                <a:solidFill>
                  <a:srgbClr val="FFFF00"/>
                </a:solidFill>
              </a:rPr>
              <a:t>Uzounká cestička</a:t>
            </a:r>
            <a:endParaRPr lang="nl-BE" altLang="cs-CZ" sz="1200" b="1" dirty="0">
              <a:solidFill>
                <a:srgbClr val="FFFF00"/>
              </a:solidFill>
            </a:endParaRPr>
          </a:p>
        </p:txBody>
      </p:sp>
      <p:pic>
        <p:nvPicPr>
          <p:cNvPr id="7" name="Obrázek 6">
            <a:extLst>
              <a:ext uri="{FF2B5EF4-FFF2-40B4-BE49-F238E27FC236}">
                <a16:creationId xmlns:a16="http://schemas.microsoft.com/office/drawing/2014/main" id="{2FE8EC31-CCA2-9527-F925-32CF5EE7E061}"/>
              </a:ext>
            </a:extLst>
          </p:cNvPr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2293800" y="3228515"/>
            <a:ext cx="5305076" cy="196569"/>
          </a:xfrm>
          <a:prstGeom prst="rect">
            <a:avLst/>
          </a:prstGeom>
        </p:spPr>
      </p:pic>
      <p:pic>
        <p:nvPicPr>
          <p:cNvPr id="8" name="Obrázek 7">
            <a:extLst>
              <a:ext uri="{FF2B5EF4-FFF2-40B4-BE49-F238E27FC236}">
                <a16:creationId xmlns:a16="http://schemas.microsoft.com/office/drawing/2014/main" id="{18667908-9FC7-8E4B-D838-BACDC68B67DA}"/>
              </a:ext>
            </a:extLst>
          </p:cNvPr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6281637" y="3196252"/>
            <a:ext cx="5305076" cy="196569"/>
          </a:xfrm>
          <a:prstGeom prst="rect">
            <a:avLst/>
          </a:prstGeom>
        </p:spPr>
      </p:pic>
      <p:sp>
        <p:nvSpPr>
          <p:cNvPr id="23" name="WordArt 72">
            <a:extLst>
              <a:ext uri="{FF2B5EF4-FFF2-40B4-BE49-F238E27FC236}">
                <a16:creationId xmlns:a16="http://schemas.microsoft.com/office/drawing/2014/main" id="{89131175-EDDF-8FA7-6758-42C22DAB3D87}"/>
              </a:ext>
            </a:extLst>
          </p:cNvPr>
          <p:cNvSpPr>
            <a:spLocks noChangeAspect="1" noChangeArrowheads="1" noChangeShapeType="1" noTextEdit="1"/>
          </p:cNvSpPr>
          <p:nvPr/>
        </p:nvSpPr>
        <p:spPr bwMode="auto">
          <a:xfrm>
            <a:off x="5702090" y="1532820"/>
            <a:ext cx="1459310" cy="1207547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spcFirstLastPara="1" wrap="none" fromWordArt="1">
            <a:prstTxWarp prst="textArchUp">
              <a:avLst>
                <a:gd name="adj" fmla="val 10474151"/>
              </a:avLst>
            </a:prstTxWarp>
          </a:bodyPr>
          <a:lstStyle/>
          <a:p>
            <a:pPr algn="ctr"/>
            <a:r>
              <a:rPr lang="cs-CZ" b="1" kern="10" dirty="0" err="1">
                <a:solidFill>
                  <a:srgbClr val="FFFF66"/>
                </a:solidFill>
                <a:cs typeface="Arial" panose="020B0604020202020204" pitchFamily="34" charset="0"/>
              </a:rPr>
              <a:t>Presentation</a:t>
            </a:r>
            <a:r>
              <a:rPr lang="cs-CZ" b="1" kern="10" dirty="0">
                <a:solidFill>
                  <a:srgbClr val="FFFF66"/>
                </a:solidFill>
                <a:cs typeface="Arial" panose="020B0604020202020204" pitchFamily="34" charset="0"/>
              </a:rPr>
              <a:t> by </a:t>
            </a:r>
            <a:r>
              <a:rPr lang="cs-CZ" b="1" kern="10" dirty="0" err="1">
                <a:solidFill>
                  <a:srgbClr val="FFFF66"/>
                </a:solidFill>
                <a:cs typeface="Arial" panose="020B0604020202020204" pitchFamily="34" charset="0"/>
              </a:rPr>
              <a:t>y@t@t</a:t>
            </a:r>
            <a:r>
              <a:rPr lang="cs-CZ" b="1" kern="10" dirty="0">
                <a:solidFill>
                  <a:srgbClr val="FFFF66"/>
                </a:solidFill>
                <a:cs typeface="Arial" panose="020B0604020202020204" pitchFamily="34" charset="0"/>
              </a:rPr>
              <a:t>@</a:t>
            </a:r>
          </a:p>
        </p:txBody>
      </p:sp>
      <p:pic>
        <p:nvPicPr>
          <p:cNvPr id="24" name="Obrázek 15">
            <a:extLst>
              <a:ext uri="{FF2B5EF4-FFF2-40B4-BE49-F238E27FC236}">
                <a16:creationId xmlns:a16="http://schemas.microsoft.com/office/drawing/2014/main" id="{27A94659-3E88-4342-2325-100EAEF89EF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27126" y="1776780"/>
            <a:ext cx="620270" cy="5511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Obrázek 8">
            <a:extLst>
              <a:ext uri="{FF2B5EF4-FFF2-40B4-BE49-F238E27FC236}">
                <a16:creationId xmlns:a16="http://schemas.microsoft.com/office/drawing/2014/main" id="{60204A83-58AD-2815-BD7D-37873F77DFCD}"/>
              </a:ext>
            </a:extLst>
          </p:cNvPr>
          <p:cNvPicPr>
            <a:picLocks noChangeAspect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2602" y="2706689"/>
            <a:ext cx="3488545" cy="3279137"/>
          </a:xfrm>
          <a:prstGeom prst="rect">
            <a:avLst/>
          </a:prstGeom>
        </p:spPr>
      </p:pic>
      <p:pic>
        <p:nvPicPr>
          <p:cNvPr id="11" name="Obrázek 10">
            <a:extLst>
              <a:ext uri="{FF2B5EF4-FFF2-40B4-BE49-F238E27FC236}">
                <a16:creationId xmlns:a16="http://schemas.microsoft.com/office/drawing/2014/main" id="{C4AC9CBF-CB39-654A-CB87-70834CD38E9B}"/>
              </a:ext>
            </a:extLst>
          </p:cNvPr>
          <p:cNvPicPr>
            <a:picLocks noChangeAspect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8247" y="1276197"/>
            <a:ext cx="741280" cy="741280"/>
          </a:xfrm>
          <a:prstGeom prst="rect">
            <a:avLst/>
          </a:prstGeom>
        </p:spPr>
      </p:pic>
      <p:pic>
        <p:nvPicPr>
          <p:cNvPr id="12" name="Obrázek 11">
            <a:extLst>
              <a:ext uri="{FF2B5EF4-FFF2-40B4-BE49-F238E27FC236}">
                <a16:creationId xmlns:a16="http://schemas.microsoft.com/office/drawing/2014/main" id="{DAC33D2F-6301-3771-B6CA-00602AE0A22B}"/>
              </a:ext>
            </a:extLst>
          </p:cNvPr>
          <p:cNvPicPr>
            <a:picLocks noChangeAspect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04184" y="1328962"/>
            <a:ext cx="741280" cy="741280"/>
          </a:xfrm>
          <a:prstGeom prst="rect">
            <a:avLst/>
          </a:prstGeom>
        </p:spPr>
      </p:pic>
      <p:pic>
        <p:nvPicPr>
          <p:cNvPr id="13" name="Obrázek 12">
            <a:extLst>
              <a:ext uri="{FF2B5EF4-FFF2-40B4-BE49-F238E27FC236}">
                <a16:creationId xmlns:a16="http://schemas.microsoft.com/office/drawing/2014/main" id="{861E84C9-34E9-82EE-569C-1C120EB11A43}"/>
              </a:ext>
            </a:extLst>
          </p:cNvPr>
          <p:cNvPicPr>
            <a:picLocks noChangeAspect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91240" y="5264058"/>
            <a:ext cx="741280" cy="741280"/>
          </a:xfrm>
          <a:prstGeom prst="rect">
            <a:avLst/>
          </a:prstGeom>
        </p:spPr>
      </p:pic>
      <p:pic>
        <p:nvPicPr>
          <p:cNvPr id="14" name="Obrázek 13">
            <a:extLst>
              <a:ext uri="{FF2B5EF4-FFF2-40B4-BE49-F238E27FC236}">
                <a16:creationId xmlns:a16="http://schemas.microsoft.com/office/drawing/2014/main" id="{F1B3CB41-AAC9-05F8-3D52-BC607B3864A5}"/>
              </a:ext>
            </a:extLst>
          </p:cNvPr>
          <p:cNvPicPr>
            <a:picLocks noChangeAspect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3023" y="5255875"/>
            <a:ext cx="741280" cy="741280"/>
          </a:xfrm>
          <a:prstGeom prst="rect">
            <a:avLst/>
          </a:prstGeom>
        </p:spPr>
      </p:pic>
      <p:pic>
        <p:nvPicPr>
          <p:cNvPr id="15" name="Obrázek 14">
            <a:extLst>
              <a:ext uri="{FF2B5EF4-FFF2-40B4-BE49-F238E27FC236}">
                <a16:creationId xmlns:a16="http://schemas.microsoft.com/office/drawing/2014/main" id="{D7986D1B-7666-7782-C973-BA765FB42960}"/>
              </a:ext>
            </a:extLst>
          </p:cNvPr>
          <p:cNvPicPr>
            <a:picLocks noChangeAspect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42502" y="3273356"/>
            <a:ext cx="984569" cy="984569"/>
          </a:xfrm>
          <a:prstGeom prst="rect">
            <a:avLst/>
          </a:prstGeom>
        </p:spPr>
      </p:pic>
      <p:pic>
        <p:nvPicPr>
          <p:cNvPr id="17" name="Obrázek 16">
            <a:extLst>
              <a:ext uri="{FF2B5EF4-FFF2-40B4-BE49-F238E27FC236}">
                <a16:creationId xmlns:a16="http://schemas.microsoft.com/office/drawing/2014/main" id="{696D674E-E0D4-96CE-5FB6-FCF23BE45903}"/>
              </a:ext>
            </a:extLst>
          </p:cNvPr>
          <p:cNvPicPr>
            <a:picLocks noChangeAspect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33235" y="4609779"/>
            <a:ext cx="1319658" cy="8322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06004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  <p:sndAc>
          <p:stSnd>
            <p:snd r:embed="rId2" name="12 Šumaváci.wav"/>
          </p:stSnd>
        </p:sndAc>
      </p:transition>
    </mc:Choice>
    <mc:Fallback xmlns="">
      <p:transition spd="slow">
        <p:split orient="vert"/>
        <p:sndAc>
          <p:stSnd>
            <p:snd r:embed="rId24" name="12 Šumaváci.wav"/>
          </p:stSnd>
        </p:sndAc>
      </p:transition>
    </mc:Fallback>
  </mc:AlternateContent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170</TotalTime>
  <Words>53</Words>
  <Application>Microsoft Office PowerPoint</Application>
  <PresentationFormat>Předvádění na obrazovce (4:3)</PresentationFormat>
  <Paragraphs>18</Paragraphs>
  <Slides>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60</cp:revision>
  <dcterms:created xsi:type="dcterms:W3CDTF">2020-02-21T13:54:42Z</dcterms:created>
  <dcterms:modified xsi:type="dcterms:W3CDTF">2022-11-14T13:37:55Z</dcterms:modified>
</cp:coreProperties>
</file>