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8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07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25152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melody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3F0CC0-F581-730A-D345-AD20D7AA1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473013"/>
            <a:ext cx="8964488" cy="5764299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169C0D8A-5464-B6A7-825A-2830CF14EA4A}"/>
              </a:ext>
            </a:extLst>
          </p:cNvPr>
          <p:cNvSpPr/>
          <p:nvPr/>
        </p:nvSpPr>
        <p:spPr>
          <a:xfrm>
            <a:off x="38099" y="6611189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97F0AE69-0269-FD1A-4730-8B242E55CDB7}"/>
              </a:ext>
            </a:extLst>
          </p:cNvPr>
          <p:cNvSpPr/>
          <p:nvPr/>
        </p:nvSpPr>
        <p:spPr>
          <a:xfrm>
            <a:off x="726587" y="914023"/>
            <a:ext cx="8964488" cy="519545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Instrumental</a:t>
            </a:r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melody</a:t>
            </a:r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2</a:t>
            </a:r>
          </a:p>
        </p:txBody>
      </p:sp>
      <p:pic>
        <p:nvPicPr>
          <p:cNvPr id="7" name="Picture 20">
            <a:hlinkClick r:id="" action="ppaction://noaction">
              <a:snd r:embed="rId4" name="1 You've got a friend.wav"/>
            </a:hlinkClick>
            <a:extLst>
              <a:ext uri="{FF2B5EF4-FFF2-40B4-BE49-F238E27FC236}">
                <a16:creationId xmlns:a16="http://schemas.microsoft.com/office/drawing/2014/main" id="{C7731C16-503A-E2E0-4382-AB2D2108BA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6676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0">
            <a:hlinkClick r:id="" action="ppaction://noaction">
              <a:snd r:embed="rId6" name="2 Sailor.wav"/>
            </a:hlinkClick>
            <a:extLst>
              <a:ext uri="{FF2B5EF4-FFF2-40B4-BE49-F238E27FC236}">
                <a16:creationId xmlns:a16="http://schemas.microsoft.com/office/drawing/2014/main" id="{0B12222B-F4EB-E943-6EE8-CCD4BF7E35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163" y="286676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0">
            <a:hlinkClick r:id="" action="ppaction://noaction">
              <a:snd r:embed="rId7" name="3 One way wind.wav"/>
            </a:hlinkClick>
            <a:extLst>
              <a:ext uri="{FF2B5EF4-FFF2-40B4-BE49-F238E27FC236}">
                <a16:creationId xmlns:a16="http://schemas.microsoft.com/office/drawing/2014/main" id="{A405F56C-2879-0739-0485-7718A9D16C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882" y="2866761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>
            <a:hlinkClick r:id="" action="ppaction://noaction">
              <a:snd r:embed="rId8" name="6 Blueberry hill.wav"/>
            </a:hlinkClick>
            <a:extLst>
              <a:ext uri="{FF2B5EF4-FFF2-40B4-BE49-F238E27FC236}">
                <a16:creationId xmlns:a16="http://schemas.microsoft.com/office/drawing/2014/main" id="{57C25473-56F5-61E3-9E66-9E34EA6197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3916475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9" name="5 Streets of London.wav"/>
            </a:hlinkClick>
            <a:extLst>
              <a:ext uri="{FF2B5EF4-FFF2-40B4-BE49-F238E27FC236}">
                <a16:creationId xmlns:a16="http://schemas.microsoft.com/office/drawing/2014/main" id="{E17F6993-B78A-EBDF-FC65-A7137FD5E4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398" y="3910820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10" name="4 Massachusetts.wav"/>
            </a:hlinkClick>
            <a:extLst>
              <a:ext uri="{FF2B5EF4-FFF2-40B4-BE49-F238E27FC236}">
                <a16:creationId xmlns:a16="http://schemas.microsoft.com/office/drawing/2014/main" id="{BAA05D9C-1CA1-C7C4-49E2-884106BC8C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320" y="3910820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11" name="7 I will follow you.wav"/>
            </a:hlinkClick>
            <a:extLst>
              <a:ext uri="{FF2B5EF4-FFF2-40B4-BE49-F238E27FC236}">
                <a16:creationId xmlns:a16="http://schemas.microsoft.com/office/drawing/2014/main" id="{78F39DC0-C847-6506-1809-66EDF72B95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755" y="4992520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12" name="8 San Francisco.wav"/>
            </a:hlinkClick>
            <a:extLst>
              <a:ext uri="{FF2B5EF4-FFF2-40B4-BE49-F238E27FC236}">
                <a16:creationId xmlns:a16="http://schemas.microsoft.com/office/drawing/2014/main" id="{062B7C5C-FFC8-A226-D413-E8CDD027C8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341" y="4990787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2" name="9 It must have been love.wav"/>
            </a:hlinkClick>
            <a:extLst>
              <a:ext uri="{FF2B5EF4-FFF2-40B4-BE49-F238E27FC236}">
                <a16:creationId xmlns:a16="http://schemas.microsoft.com/office/drawing/2014/main" id="{CB47BC09-23F1-CAF1-A1F0-5DCD9B6DFF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538" y="4995744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19FCE66E-D0D6-E901-58B1-483CDB5B002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55" y="4831440"/>
            <a:ext cx="468665" cy="1004611"/>
          </a:xfrm>
          <a:prstGeom prst="rect">
            <a:avLst/>
          </a:prstGeom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0710E90B-7BDE-1AE2-7C9B-155BE4D7D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4193" y="3331322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You've got a friend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2AC68450-D3F1-425E-B722-D0750DF37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0272" y="3362801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Sailor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4A0BC9B7-BFE8-AD6D-3B09-28418F516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7285" y="3375353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One way wind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6FD34A55-C1B7-F4B4-DD75-0D82A614B0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4192" y="4426082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 Blueberry hill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778F91FE-1CFB-CC22-A01C-903C29D25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4228" y="4398345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Streets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of</a:t>
            </a:r>
            <a:r>
              <a:rPr lang="cs-CZ" altLang="cs-CZ" sz="1200" b="1" dirty="0">
                <a:solidFill>
                  <a:srgbClr val="FF0000"/>
                </a:solidFill>
              </a:rPr>
              <a:t> London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E280EF63-1F90-D5EA-9445-CAA3F9A58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5543" y="4410644"/>
            <a:ext cx="152845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Massachusetts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15C013BB-C649-C476-E44F-5FAC8423D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6607" y="5513288"/>
            <a:ext cx="15119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I will follow 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you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0D8E4D37-CBBB-4530-AD63-BD1118752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0272" y="5478723"/>
            <a:ext cx="15284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San </a:t>
            </a: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Francisco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20F9150E-DF9D-9AF4-8746-BADE60BBD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5859" y="5478697"/>
            <a:ext cx="152845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0000"/>
                </a:solidFill>
              </a:rPr>
              <a:t> </a:t>
            </a:r>
            <a:r>
              <a:rPr lang="en-US" altLang="cs-CZ" sz="1200" b="1" dirty="0">
                <a:solidFill>
                  <a:srgbClr val="FF0000"/>
                </a:solidFill>
              </a:rPr>
              <a:t>It must have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been love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AutoShape 32">
            <a:extLst>
              <a:ext uri="{FF2B5EF4-FFF2-40B4-BE49-F238E27FC236}">
                <a16:creationId xmlns:a16="http://schemas.microsoft.com/office/drawing/2014/main" id="{81611D01-0A01-DC3E-0E0D-4ABA78FFAEC8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7449936" y="2088600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9" name="AutoShape 32">
            <a:extLst>
              <a:ext uri="{FF2B5EF4-FFF2-40B4-BE49-F238E27FC236}">
                <a16:creationId xmlns:a16="http://schemas.microsoft.com/office/drawing/2014/main" id="{D6BFCF08-9E28-563E-A91D-3D9CC6A933E3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8002440" y="2099518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30" name="AutoShape 32">
            <a:extLst>
              <a:ext uri="{FF2B5EF4-FFF2-40B4-BE49-F238E27FC236}">
                <a16:creationId xmlns:a16="http://schemas.microsoft.com/office/drawing/2014/main" id="{E56EDDAB-D9FE-6304-74AC-885FE3701E6A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8554944" y="2101814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479658F-01D3-C426-A945-08B97542C56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858" y="4872381"/>
            <a:ext cx="468665" cy="1004611"/>
          </a:xfrm>
          <a:prstGeom prst="rect">
            <a:avLst/>
          </a:prstGeom>
        </p:spPr>
      </p:pic>
      <p:sp>
        <p:nvSpPr>
          <p:cNvPr id="31" name="Obdélník 30">
            <a:extLst>
              <a:ext uri="{FF2B5EF4-FFF2-40B4-BE49-F238E27FC236}">
                <a16:creationId xmlns:a16="http://schemas.microsoft.com/office/drawing/2014/main" id="{F5EFF794-B88E-ACF1-2636-E363809746BB}"/>
              </a:ext>
            </a:extLst>
          </p:cNvPr>
          <p:cNvSpPr/>
          <p:nvPr/>
        </p:nvSpPr>
        <p:spPr>
          <a:xfrm>
            <a:off x="127855" y="497465"/>
            <a:ext cx="8964488" cy="5670717"/>
          </a:xfrm>
          <a:prstGeom prst="rect">
            <a:avLst/>
          </a:prstGeom>
          <a:noFill/>
          <a:ln w="88900" cmpd="tri">
            <a:gradFill>
              <a:gsLst>
                <a:gs pos="100000">
                  <a:srgbClr val="C00000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74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9 It must have been love.wav"/>
          </p:stSnd>
        </p:sndAc>
      </p:transition>
    </mc:Choice>
    <mc:Fallback xmlns="">
      <p:transition spd="slow" advClick="0">
        <p:split orient="vert"/>
        <p:sndAc>
          <p:stSnd>
            <p:snd r:embed="rId14" name="9 It must have bee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193</TotalTime>
  <Words>40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2022-11-14T16:42:25Z</dcterms:modified>
</cp:coreProperties>
</file>