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86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Ei0/FfKDZa1N9jMLmScnQ==" hashData="swN32E1SEgmunDHWj66DFV09YPwiIBdJb55gRO3vN9Zldr2vXG0u/b+EvI4dW402ptPJMnSLWEebRVZLsciZU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B3CE4D-B6FA-443C-B2B4-BF94EC5862C0}" v="38" dt="2022-11-10T06:19:58.7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72" d="100"/>
          <a:sy n="72" d="100"/>
        </p:scale>
        <p:origin x="8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C96F76-6B1A-4D16-A43B-F1A79FEC746B}" type="datetimeFigureOut">
              <a:rPr lang="fr-FR" smtClean="0"/>
              <a:t>10/11/2022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F3066D-DB84-4296-9BC7-2D90281FDD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410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8CB811-9B32-68A2-85A6-B3F22C4223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7F3557D-1F4A-1C64-7251-3518BFCDD1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6FF50E-9624-AFC1-F0B3-4CF35CA34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27EC-3D1F-41E1-95C7-38C068A19E47}" type="datetime1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424D04-A205-6BDA-D325-BE611E80A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871882-C1C0-45BE-920B-D15406A15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595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2F535F-E249-6970-B183-A03BA974E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4A46B2-1E49-7D16-830C-CFF346CC43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59FDE5-6FD8-C970-1125-93B583A83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AF7E-E876-430F-BF67-9DA8E38F8FEC}" type="datetime1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DE862C-DABB-642A-8C08-24A1CFD0A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B41C6D-481A-AC23-5895-EAB0320AD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27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7B734F-43A1-C7C8-9DE2-7B6C200D6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0BEE26-CB80-78F3-676F-BEF4310E5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465005-733E-172C-4A6F-105C73990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17283-3BB6-47F4-AE6A-FBC1BE061D35}" type="datetime1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657BFB-320C-C58A-97DA-F55187C22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A1FF5D-4CA9-D15C-0EED-2EC00A1EE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674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5B500A-049E-D6F2-E636-C55F218DF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0868AC-A58B-F8F9-4AC4-11DE24A8BE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29370F8-3362-BF18-680B-3E55387774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9412086-54AC-E2AC-93A6-368177325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951FB-9D91-4D29-BAC7-401814A300C4}" type="datetime1">
              <a:rPr lang="fr-FR" smtClean="0"/>
              <a:t>10/11/2022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48D83E6-FA50-AF92-D267-B2ED37246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A2B0E4-EB5E-5A53-8BC0-822FAD503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21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C4438-BD86-5AF9-12BD-EE82D58A5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8CBF508-D37D-934D-39D0-29B063FC96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B160345-DE84-5AAE-5265-5E1C589CFF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7A4196A-EB2F-1258-5620-C742349C70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A160E40-13B2-8D57-BF4D-AF6AB08581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33EF013-9CFE-051D-6EBF-E5AFCD9B3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E7CE6-182B-4BA8-AF35-358C08546CF7}" type="datetime1">
              <a:rPr lang="fr-FR" smtClean="0"/>
              <a:t>10/11/2022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5CDACE9-1CEB-23A1-8728-9E85F1D62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8A23512-A00D-1013-801B-02780F0C6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2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BB9ED1-643E-9EFB-B5C0-55C92F450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A1A965F-7012-068B-6DF9-4939A8E45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48E83-E031-42D2-A079-3B8BD0C6634C}" type="datetime1">
              <a:rPr lang="fr-FR" smtClean="0"/>
              <a:t>10/11/2022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B5EA39D-FFFF-9F23-059F-E42E7589D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A156FBD-4D10-1B88-33BF-628615B34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89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075AEE1-067D-3314-3DE7-2369EE831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218AE-212F-40FC-AC3E-C9566A9A80A8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CBB992A-EDA8-AD65-8DD6-D63CEF7D2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4632594-6D60-A4FF-569B-E5CC65718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08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6DE33A-AC54-B94E-833A-76797AA2E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DF9B2F-E88E-551C-F745-0216880811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D2DFFFE-18A6-4519-CBA0-70D7425B01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8BE3B7-A4A1-DD92-D37E-A7F269334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80611-8733-4568-A42C-B3B6654D2785}" type="datetime1">
              <a:rPr lang="fr-FR" smtClean="0"/>
              <a:t>10/11/2022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F91AB17-C52D-053E-9C7B-1C557B935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717E163-9CE1-2366-5780-BA91DAD17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364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1EC7DD-709C-7514-ED89-1267B838A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3958E0E-8F62-E124-B9B8-315D460C96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32FEF89-CB89-4FA7-5645-E35CD895F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9415EF-4609-3CBB-914F-CEA6D42E9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58132-AA12-4858-8C5D-FEF6E4F91E6A}" type="datetime1">
              <a:rPr lang="fr-FR" smtClean="0"/>
              <a:t>10/11/2022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566C3BC-16A9-7FD1-185D-89E7551F8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BDA044-8C2D-2503-E3B2-A9E4435A6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29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D03011-59BF-49AE-F070-C1399A2B3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3BE755F-0773-7460-018C-86D4E0F6D8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04C8E8-C507-9CDB-4281-24597565D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D8327-A689-452A-9493-AC4F3A5CFEAB}" type="datetime1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C796D1-3736-3BF6-0D35-7A985E0D2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95569B-B525-9B98-AF4F-5B10734CF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1882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A7CE4AA-C838-FD4F-7A07-BB4365F516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C89B232-BECB-24A6-75A9-677CDE15FF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C4582F-3AA5-0390-EA8F-1E6EB1365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22CE7-54DF-42DA-BD0A-A9D0EB841237}" type="datetime1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0E768D-F675-B604-B6C0-10E1B23A2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4025C2-C0BA-162C-DCC4-68F05CC5C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760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7A43856-8FF1-90B4-D7D6-F5E80AD92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9281DA-9D04-9732-9F35-DD64EEF974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7D4DC8-BB9F-2337-6693-A0A907FA47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78082-46F9-43D7-9BF7-ABCD2C467387}" type="datetime1">
              <a:rPr lang="fr-FR" smtClean="0"/>
              <a:t>10/11/2022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5466DD-6C9F-03CC-C539-AEA3D24A68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5EF4DF-5F33-68C7-9DDC-B9C9AD6D37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5DB50-0CAF-41E5-B95B-DE84AD9B06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606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&#10;&#10;Description générée automatiquement">
            <a:extLst>
              <a:ext uri="{FF2B5EF4-FFF2-40B4-BE49-F238E27FC236}">
                <a16:creationId xmlns:a16="http://schemas.microsoft.com/office/drawing/2014/main" id="{DECFB8CB-BEF5-229B-6E81-FE633DFA13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7669" y="437322"/>
            <a:ext cx="7076661" cy="591902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Espace réservé de la date 5">
            <a:extLst>
              <a:ext uri="{FF2B5EF4-FFF2-40B4-BE49-F238E27FC236}">
                <a16:creationId xmlns:a16="http://schemas.microsoft.com/office/drawing/2014/main" id="{0B03965C-E0C7-1A9B-4E1C-3A1990162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EC0C6-09E4-4F3D-80CC-CE71A908B8FB}" type="datetime1">
              <a:rPr lang="fr-FR" smtClean="0"/>
              <a:t>10/11/2022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4F938034-EBD0-4ABC-74B6-5BCF5884A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2EC6B1E5-2A4D-2A3D-478D-8953AA700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</a:t>
            </a:fld>
            <a:endParaRPr lang="fr-FR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4936025B-4321-AB80-16A5-4C93EC8BD83F}"/>
              </a:ext>
            </a:extLst>
          </p:cNvPr>
          <p:cNvSpPr txBox="1"/>
          <p:nvPr/>
        </p:nvSpPr>
        <p:spPr>
          <a:xfrm>
            <a:off x="4038600" y="2809461"/>
            <a:ext cx="54201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Propose Libourne </a:t>
            </a:r>
          </a:p>
        </p:txBody>
      </p:sp>
    </p:spTree>
    <p:extLst>
      <p:ext uri="{BB962C8B-B14F-4D97-AF65-F5344CB8AC3E}">
        <p14:creationId xmlns:p14="http://schemas.microsoft.com/office/powerpoint/2010/main" val="420013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  <p:sndAc>
          <p:stSnd loop="1">
            <p:snd r:embed="rId2" name="El Dia Que Me Quieras - Ernesto Cortazar.wav"/>
          </p:stSnd>
        </p:sndAc>
      </p:transition>
    </mc:Choice>
    <mc:Fallback>
      <p:transition spd="slow" advClick="0" advTm="16000">
        <p:fade/>
        <p:sndAc>
          <p:stSnd loop="1">
            <p:snd r:embed="rId2" name="El Dia Que Me Quieras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CD2A1B5-FE70-4827-AADD-1DBB49351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22FF0-0ACC-467B-8C80-1D1279DB564E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4BACBAA-89FD-2251-D816-768CFDC1D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59F8455-E1B4-BF8B-9E1C-E555C6C81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</a:t>
            </a:fld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5EA219-F124-888A-0666-3E7D72DA6DD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Libourne est une commune du Sud-Ouest de la France située dans le département de la Gironde dont elle est une des sous-préfectures, en région Nouvelle-Aquitaine</a:t>
            </a:r>
          </a:p>
        </p:txBody>
      </p:sp>
    </p:spTree>
    <p:extLst>
      <p:ext uri="{BB962C8B-B14F-4D97-AF65-F5344CB8AC3E}">
        <p14:creationId xmlns:p14="http://schemas.microsoft.com/office/powerpoint/2010/main" val="259190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D417F9C-E5C8-E10C-BFC4-2B689568D9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0390A-CE3B-4EFA-B25D-A760C8705A4D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8475A09-6A86-8DE6-AA5C-17068C4EB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ADCE46A-BF21-E779-C0DB-9F86E8E10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3</a:t>
            </a:fld>
            <a:endParaRPr lang="fr-FR"/>
          </a:p>
        </p:txBody>
      </p:sp>
      <p:pic>
        <p:nvPicPr>
          <p:cNvPr id="6" name="Image 5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36A89BFE-293C-8ED9-16D7-0B72ACB6BA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9774" y="689113"/>
            <a:ext cx="8772940" cy="54864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462659F-52A5-D640-98E1-EE21E44651BE}"/>
              </a:ext>
            </a:extLst>
          </p:cNvPr>
          <p:cNvSpPr txBox="1"/>
          <p:nvPr/>
        </p:nvSpPr>
        <p:spPr>
          <a:xfrm>
            <a:off x="10538791" y="2660374"/>
            <a:ext cx="16300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 pont de pierre sur la Dordogne et la flèche de l'église Saint-Jean.</a:t>
            </a:r>
          </a:p>
        </p:txBody>
      </p:sp>
    </p:spTree>
    <p:extLst>
      <p:ext uri="{BB962C8B-B14F-4D97-AF65-F5344CB8AC3E}">
        <p14:creationId xmlns:p14="http://schemas.microsoft.com/office/powerpoint/2010/main" val="333678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9F00483-2490-53BE-6A47-993BE4044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BBFFF-470B-479F-AE06-C779F3104262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F70637-1200-0C67-EF80-0E1F6283E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F9AAB28-44A6-0525-5A65-CD00BE375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54278" y="6293246"/>
            <a:ext cx="2743200" cy="365125"/>
          </a:xfrm>
        </p:spPr>
        <p:txBody>
          <a:bodyPr/>
          <a:lstStyle/>
          <a:p>
            <a:fld id="{49E5DB50-0CAF-41E5-B95B-DE84AD9B060B}" type="slidenum">
              <a:rPr lang="fr-FR" smtClean="0"/>
              <a:t>4</a:t>
            </a:fld>
            <a:endParaRPr lang="fr-FR"/>
          </a:p>
        </p:txBody>
      </p:sp>
      <p:pic>
        <p:nvPicPr>
          <p:cNvPr id="6" name="Image 5" descr="Une image contenant eau, extérieur, ciel, rivière&#10;&#10;Description générée automatiquement">
            <a:extLst>
              <a:ext uri="{FF2B5EF4-FFF2-40B4-BE49-F238E27FC236}">
                <a16:creationId xmlns:a16="http://schemas.microsoft.com/office/drawing/2014/main" id="{043E0E89-4FE7-E877-0D36-B8C57FE443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70" y="649356"/>
            <a:ext cx="8759687" cy="557916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A6CC679-C214-5BF6-E1D3-8D49B7D63A97}"/>
              </a:ext>
            </a:extLst>
          </p:cNvPr>
          <p:cNvSpPr txBox="1"/>
          <p:nvPr/>
        </p:nvSpPr>
        <p:spPr>
          <a:xfrm>
            <a:off x="10402957" y="2285310"/>
            <a:ext cx="17890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Dominé par la tour du grand port, le confluent de l'Isle (en face) et de la Dordogne</a:t>
            </a:r>
          </a:p>
        </p:txBody>
      </p:sp>
    </p:spTree>
    <p:extLst>
      <p:ext uri="{BB962C8B-B14F-4D97-AF65-F5344CB8AC3E}">
        <p14:creationId xmlns:p14="http://schemas.microsoft.com/office/powerpoint/2010/main" val="3877677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B3821CC-167B-DA7E-CADA-7710DF7CA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4BDF-66C3-44FF-BCFE-2EB233DC1F72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1667BBD-5403-2E1C-0C5F-3D065FD8A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15C85F8-BEFD-831B-A7E5-11DF0DAF1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5</a:t>
            </a:fld>
            <a:endParaRPr lang="fr-FR"/>
          </a:p>
        </p:txBody>
      </p:sp>
      <p:pic>
        <p:nvPicPr>
          <p:cNvPr id="10" name="Image 9" descr="Une image contenant bâtiment, ciel, extérieur, église&#10;&#10;Description générée automatiquement">
            <a:extLst>
              <a:ext uri="{FF2B5EF4-FFF2-40B4-BE49-F238E27FC236}">
                <a16:creationId xmlns:a16="http://schemas.microsoft.com/office/drawing/2014/main" id="{A1F58FC4-EB7B-4D9A-7E55-BFF702CF67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3762" y="593035"/>
            <a:ext cx="5804476" cy="567193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7FDB490E-C676-6B84-CC30-020D94EC35E2}"/>
              </a:ext>
            </a:extLst>
          </p:cNvPr>
          <p:cNvSpPr txBox="1"/>
          <p:nvPr/>
        </p:nvSpPr>
        <p:spPr>
          <a:xfrm>
            <a:off x="9047934" y="3073190"/>
            <a:ext cx="2743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L'hôtel de ville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11479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96A61B-AEF5-A335-4D46-334EE5089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88203-BE9A-42D6-A4C9-2BC89160F768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3682448-D7DC-6E42-209C-AEB8CAED3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DE1C15-6612-B7C4-718C-2EA2C19A4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6</a:t>
            </a:fld>
            <a:endParaRPr lang="fr-FR"/>
          </a:p>
        </p:txBody>
      </p:sp>
      <p:pic>
        <p:nvPicPr>
          <p:cNvPr id="6" name="Image 5" descr="Une image contenant bâtiment, extérieur, pierre, monté&#10;&#10;Description générée automatiquement">
            <a:extLst>
              <a:ext uri="{FF2B5EF4-FFF2-40B4-BE49-F238E27FC236}">
                <a16:creationId xmlns:a16="http://schemas.microsoft.com/office/drawing/2014/main" id="{478086C5-B339-CBE5-F1FA-E66D3046E0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8439" y="573156"/>
            <a:ext cx="5695122" cy="5711687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3F01096-3405-1C99-4BBF-DC29D9EB512F}"/>
              </a:ext>
            </a:extLst>
          </p:cNvPr>
          <p:cNvSpPr txBox="1"/>
          <p:nvPr/>
        </p:nvSpPr>
        <p:spPr>
          <a:xfrm>
            <a:off x="9037983" y="3428999"/>
            <a:ext cx="30082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/>
          </a:p>
          <a:p>
            <a:r>
              <a:rPr lang="fr-FR" sz="2000" b="1" i="1" dirty="0"/>
              <a:t>Le balcon de l'hôtel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1039293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401ABD0-249D-14D8-5478-C6DE01F17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8CDCD-36F4-4F32-A51A-D293F24AFE7E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95AFFA6-0A86-3D1C-E606-C226E542E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FD0CCF6-D236-620B-AFCC-9156114DB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7</a:t>
            </a:fld>
            <a:endParaRPr lang="fr-FR"/>
          </a:p>
        </p:txBody>
      </p:sp>
      <p:pic>
        <p:nvPicPr>
          <p:cNvPr id="6" name="Image 5" descr="Une image contenant extérieur, bâtiment, ciel, blanc&#10;&#10;Description générée automatiquement">
            <a:extLst>
              <a:ext uri="{FF2B5EF4-FFF2-40B4-BE49-F238E27FC236}">
                <a16:creationId xmlns:a16="http://schemas.microsoft.com/office/drawing/2014/main" id="{E39C692E-2C07-4E15-67E4-BE5B5CFCBF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1240" y="573156"/>
            <a:ext cx="6069520" cy="5711688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08B3E5C-7BF4-418D-DEC4-915CBC69EE01}"/>
              </a:ext>
            </a:extLst>
          </p:cNvPr>
          <p:cNvSpPr txBox="1"/>
          <p:nvPr/>
        </p:nvSpPr>
        <p:spPr>
          <a:xfrm>
            <a:off x="9263269" y="3154017"/>
            <a:ext cx="316726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La place Abel-</a:t>
            </a:r>
            <a:r>
              <a:rPr lang="fr-FR" sz="2000" b="1" i="1" dirty="0" err="1">
                <a:solidFill>
                  <a:schemeClr val="bg1"/>
                </a:solidFill>
              </a:rPr>
              <a:t>Surchamp</a:t>
            </a:r>
            <a:r>
              <a:rPr lang="fr-FR" sz="2000" b="1" i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796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F20C1A-4CEF-00A1-1FB6-69679BDB0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041B8-71EB-4C4D-BBCF-80C3DF86E312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CBF0F54-49B5-951F-C480-D95A4EBA4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7A03146-346F-ECFE-B6D1-A67E4650E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8</a:t>
            </a:fld>
            <a:endParaRPr lang="fr-FR"/>
          </a:p>
        </p:txBody>
      </p:sp>
      <p:pic>
        <p:nvPicPr>
          <p:cNvPr id="6" name="Image 5" descr="Une image contenant bâtiment, pierre, colonnade&#10;&#10;Description générée automatiquement">
            <a:extLst>
              <a:ext uri="{FF2B5EF4-FFF2-40B4-BE49-F238E27FC236}">
                <a16:creationId xmlns:a16="http://schemas.microsoft.com/office/drawing/2014/main" id="{992ADAC5-F754-05FF-7E84-E7F48D276B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494" y="641446"/>
            <a:ext cx="8871043" cy="5568286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7B57AA4-4671-D7AB-D5F3-36BB23E0EBD7}"/>
              </a:ext>
            </a:extLst>
          </p:cNvPr>
          <p:cNvSpPr txBox="1"/>
          <p:nvPr/>
        </p:nvSpPr>
        <p:spPr>
          <a:xfrm>
            <a:off x="10569052" y="2770496"/>
            <a:ext cx="162294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i="1" dirty="0">
                <a:solidFill>
                  <a:schemeClr val="bg1"/>
                </a:solidFill>
              </a:rPr>
              <a:t>Arcades de la place Abel-</a:t>
            </a:r>
            <a:r>
              <a:rPr lang="fr-FR" sz="2000" b="1" i="1" dirty="0" err="1">
                <a:solidFill>
                  <a:schemeClr val="bg1"/>
                </a:solidFill>
              </a:rPr>
              <a:t>Surchamp</a:t>
            </a:r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781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8DE7FBA-EEC5-A89A-BBEB-8884AD04D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2B5B4-6FEC-4BE4-9FED-17A04B711AE0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6E12DAC-E974-6510-3FE6-DE210AF66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B7BD11F-98F2-3760-C6DB-E23318831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9</a:t>
            </a:fld>
            <a:endParaRPr lang="fr-FR"/>
          </a:p>
        </p:txBody>
      </p:sp>
      <p:pic>
        <p:nvPicPr>
          <p:cNvPr id="6" name="Image 5" descr="Une image contenant bâtiment, route, extérieur, ciel&#10;&#10;Description générée automatiquement">
            <a:extLst>
              <a:ext uri="{FF2B5EF4-FFF2-40B4-BE49-F238E27FC236}">
                <a16:creationId xmlns:a16="http://schemas.microsoft.com/office/drawing/2014/main" id="{BD43B32D-944E-50AA-71EE-210AEBF572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017" y="636104"/>
            <a:ext cx="8825948" cy="556591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7936C36-FB7F-61A9-5C94-B50AEF87B3B3}"/>
              </a:ext>
            </a:extLst>
          </p:cNvPr>
          <p:cNvSpPr txBox="1"/>
          <p:nvPr/>
        </p:nvSpPr>
        <p:spPr>
          <a:xfrm>
            <a:off x="10561983" y="2628781"/>
            <a:ext cx="145773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Temple protestant de Libourne.</a:t>
            </a:r>
          </a:p>
        </p:txBody>
      </p:sp>
    </p:spTree>
    <p:extLst>
      <p:ext uri="{BB962C8B-B14F-4D97-AF65-F5344CB8AC3E}">
        <p14:creationId xmlns:p14="http://schemas.microsoft.com/office/powerpoint/2010/main" val="2129091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A812E6C-9926-891C-9CA0-8FCA176DD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C00A-51FC-4520-8548-0329CEC35DA1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2078C5D-5387-51F3-5565-5ACDAB6EB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CD33B4D-9722-D0CC-339A-AC44C196A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10</a:t>
            </a:fld>
            <a:endParaRPr lang="fr-FR"/>
          </a:p>
        </p:txBody>
      </p:sp>
      <p:pic>
        <p:nvPicPr>
          <p:cNvPr id="6" name="Image 5" descr="Une image contenant bâtiment, ciel, extérieur, lieu de culte&#10;&#10;Description générée automatiquement">
            <a:extLst>
              <a:ext uri="{FF2B5EF4-FFF2-40B4-BE49-F238E27FC236}">
                <a16:creationId xmlns:a16="http://schemas.microsoft.com/office/drawing/2014/main" id="{B0ED6965-E936-A58E-9996-5ADA959AF1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9530" y="636104"/>
            <a:ext cx="8587409" cy="561892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F3084D7-39BB-E665-C7DB-50FA4E93CB60}"/>
              </a:ext>
            </a:extLst>
          </p:cNvPr>
          <p:cNvSpPr txBox="1"/>
          <p:nvPr/>
        </p:nvSpPr>
        <p:spPr>
          <a:xfrm>
            <a:off x="10389704" y="3101009"/>
            <a:ext cx="16962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L'église Saint-Jean-Baptiste.</a:t>
            </a:r>
          </a:p>
        </p:txBody>
      </p:sp>
    </p:spTree>
    <p:extLst>
      <p:ext uri="{BB962C8B-B14F-4D97-AF65-F5344CB8AC3E}">
        <p14:creationId xmlns:p14="http://schemas.microsoft.com/office/powerpoint/2010/main" val="122788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0C63054-16FF-0598-A083-629A2F783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37102-9AD1-4DFE-8EA1-A094E087B96E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B2F797D-F6A7-D9C4-A2D7-A0E1B1C07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E8CCFC-6078-9BA3-9544-10667926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11</a:t>
            </a:fld>
            <a:endParaRPr lang="fr-FR"/>
          </a:p>
        </p:txBody>
      </p:sp>
      <p:pic>
        <p:nvPicPr>
          <p:cNvPr id="6" name="Image 5" descr="Une image contenant extérieur, ciel, bâtiment, église&#10;&#10;Description générée automatiquement">
            <a:extLst>
              <a:ext uri="{FF2B5EF4-FFF2-40B4-BE49-F238E27FC236}">
                <a16:creationId xmlns:a16="http://schemas.microsoft.com/office/drawing/2014/main" id="{EA882552-6640-3E3C-CBF3-9A5F1FC116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581890"/>
            <a:ext cx="5141893" cy="563880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4BDFC2-96FF-0174-6BEF-D7D2BDD9E336}"/>
              </a:ext>
            </a:extLst>
          </p:cNvPr>
          <p:cNvSpPr txBox="1"/>
          <p:nvPr/>
        </p:nvSpPr>
        <p:spPr>
          <a:xfrm>
            <a:off x="8783782" y="3429000"/>
            <a:ext cx="3034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La flèche de son clocher.</a:t>
            </a:r>
          </a:p>
        </p:txBody>
      </p:sp>
    </p:spTree>
    <p:extLst>
      <p:ext uri="{BB962C8B-B14F-4D97-AF65-F5344CB8AC3E}">
        <p14:creationId xmlns:p14="http://schemas.microsoft.com/office/powerpoint/2010/main" val="445277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0C63054-16FF-0598-A083-629A2F783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37102-9AD1-4DFE-8EA1-A094E087B96E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B2F797D-F6A7-D9C4-A2D7-A0E1B1C07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DE8CCFC-6078-9BA3-9544-10667926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12</a:t>
            </a:fld>
            <a:endParaRPr lang="fr-FR"/>
          </a:p>
        </p:txBody>
      </p:sp>
      <p:pic>
        <p:nvPicPr>
          <p:cNvPr id="6" name="Image 5" descr="Une image contenant bâtiment, extérieur, pierre, vieux&#10;&#10;Description générée automatiquement">
            <a:extLst>
              <a:ext uri="{FF2B5EF4-FFF2-40B4-BE49-F238E27FC236}">
                <a16:creationId xmlns:a16="http://schemas.microsoft.com/office/drawing/2014/main" id="{2B51CB3E-A149-1843-6783-04A02BD056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414" y="512618"/>
            <a:ext cx="5255172" cy="570807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646404C-BE1E-2D16-BF73-A5A7205E08A9}"/>
              </a:ext>
            </a:extLst>
          </p:cNvPr>
          <p:cNvSpPr txBox="1"/>
          <p:nvPr/>
        </p:nvSpPr>
        <p:spPr>
          <a:xfrm>
            <a:off x="8908473" y="2902527"/>
            <a:ext cx="338050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i="1" dirty="0">
                <a:solidFill>
                  <a:schemeClr val="bg1"/>
                </a:solidFill>
              </a:rPr>
              <a:t>Son portail.</a:t>
            </a:r>
          </a:p>
        </p:txBody>
      </p:sp>
    </p:spTree>
    <p:extLst>
      <p:ext uri="{BB962C8B-B14F-4D97-AF65-F5344CB8AC3E}">
        <p14:creationId xmlns:p14="http://schemas.microsoft.com/office/powerpoint/2010/main" val="1169909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31842BD-4152-B149-743B-03FD5FF90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13BC-D29D-4C6A-8E1D-86F2B7B2149C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4EA2955-84E0-9257-6097-F33AC8FF1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227B5D-E59A-50C3-F7BF-E18462DD0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13</a:t>
            </a:fld>
            <a:endParaRPr lang="fr-FR"/>
          </a:p>
        </p:txBody>
      </p:sp>
      <p:pic>
        <p:nvPicPr>
          <p:cNvPr id="6" name="Image 5" descr="Une image contenant bâtiment, ciel, extérieur&#10;&#10;Description générée automatiquement">
            <a:extLst>
              <a:ext uri="{FF2B5EF4-FFF2-40B4-BE49-F238E27FC236}">
                <a16:creationId xmlns:a16="http://schemas.microsoft.com/office/drawing/2014/main" id="{194449E8-62CF-26B1-7D15-FBF69E9F8B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7964" y="637308"/>
            <a:ext cx="8742218" cy="555567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835E33F-AB50-D40C-CD2E-D6A315D6AB00}"/>
              </a:ext>
            </a:extLst>
          </p:cNvPr>
          <p:cNvSpPr txBox="1"/>
          <p:nvPr/>
        </p:nvSpPr>
        <p:spPr>
          <a:xfrm>
            <a:off x="10515600" y="2474892"/>
            <a:ext cx="162098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i="1" dirty="0"/>
              <a:t>Le Centre culturel du Carmel (ancienne chapelle</a:t>
            </a:r>
            <a:r>
              <a:rPr lang="fr-FR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568742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8CF5CB7-B626-E94B-0469-1CBD1C97A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0D51-586C-4242-8C0A-C2F6798F76F7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F574BC6-0EC8-B641-4482-CD1FFF042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7B8D996-9422-10D3-0F20-905BC8E2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14</a:t>
            </a:fld>
            <a:endParaRPr lang="fr-FR"/>
          </a:p>
        </p:txBody>
      </p:sp>
      <p:pic>
        <p:nvPicPr>
          <p:cNvPr id="6" name="Image 5" descr="Une image contenant ciel, eau, extérieur, bateau&#10;&#10;Description générée automatiquement">
            <a:extLst>
              <a:ext uri="{FF2B5EF4-FFF2-40B4-BE49-F238E27FC236}">
                <a16:creationId xmlns:a16="http://schemas.microsoft.com/office/drawing/2014/main" id="{545ECD7C-F47F-4D44-10A4-78EC04E77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5563" y="1468581"/>
            <a:ext cx="9060873" cy="369916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1F6BE28-0504-470C-96C0-79FF598308BC}"/>
              </a:ext>
            </a:extLst>
          </p:cNvPr>
          <p:cNvSpPr txBox="1"/>
          <p:nvPr/>
        </p:nvSpPr>
        <p:spPr>
          <a:xfrm>
            <a:off x="4378036" y="791473"/>
            <a:ext cx="475210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i="1" dirty="0"/>
              <a:t>Vue panoramique depuis l'Isle</a:t>
            </a:r>
          </a:p>
        </p:txBody>
      </p:sp>
    </p:spTree>
    <p:extLst>
      <p:ext uri="{BB962C8B-B14F-4D97-AF65-F5344CB8AC3E}">
        <p14:creationId xmlns:p14="http://schemas.microsoft.com/office/powerpoint/2010/main" val="379324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30DD8E-970C-6A07-1633-B1E3E1510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BA91E-0DE8-4C3A-A599-37B8F7D36088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ECB001E-07C7-453D-7D87-5C95F8840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B36BA1D-E13A-7F9A-260B-66365DD6C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15</a:t>
            </a:fld>
            <a:endParaRPr lang="fr-FR"/>
          </a:p>
        </p:txBody>
      </p:sp>
      <p:pic>
        <p:nvPicPr>
          <p:cNvPr id="6" name="Image 5" descr="Une image contenant bâtiment, extérieur, ciel, rue&#10;&#10;Description générée automatiquement">
            <a:extLst>
              <a:ext uri="{FF2B5EF4-FFF2-40B4-BE49-F238E27FC236}">
                <a16:creationId xmlns:a16="http://schemas.microsoft.com/office/drawing/2014/main" id="{E89DB9E5-0B4D-AD4A-87C2-A60BF6307A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7781" y="554183"/>
            <a:ext cx="6816437" cy="570807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84C5F02-7D07-6551-3D7F-D21AEC3532A6}"/>
              </a:ext>
            </a:extLst>
          </p:cNvPr>
          <p:cNvSpPr txBox="1"/>
          <p:nvPr/>
        </p:nvSpPr>
        <p:spPr>
          <a:xfrm>
            <a:off x="9504218" y="3063875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La façade Art déco du Cinéma Rex</a:t>
            </a:r>
          </a:p>
        </p:txBody>
      </p:sp>
    </p:spTree>
    <p:extLst>
      <p:ext uri="{BB962C8B-B14F-4D97-AF65-F5344CB8AC3E}">
        <p14:creationId xmlns:p14="http://schemas.microsoft.com/office/powerpoint/2010/main" val="2035036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0EC0BF8-EF0E-964A-37C2-05CE44E62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F16B9-B95F-4CA8-B30C-05B6C7D21B55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77C29D5-9499-70A2-F566-5384A993A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E986604-46C1-A0FA-34E7-28CEBBBB7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16</a:t>
            </a:fld>
            <a:endParaRPr lang="fr-FR"/>
          </a:p>
        </p:txBody>
      </p:sp>
      <p:pic>
        <p:nvPicPr>
          <p:cNvPr id="6" name="Image 5" descr="Une image contenant bâtiment, extérieur, ciel, rue&#10;&#10;Description générée automatiquement">
            <a:extLst>
              <a:ext uri="{FF2B5EF4-FFF2-40B4-BE49-F238E27FC236}">
                <a16:creationId xmlns:a16="http://schemas.microsoft.com/office/drawing/2014/main" id="{91B7A1B9-2562-33FE-8184-2C86EE5A26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0" y="665018"/>
            <a:ext cx="7578437" cy="556664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B67B48C-8BE8-140E-208A-0EFF5322C90B}"/>
              </a:ext>
            </a:extLst>
          </p:cNvPr>
          <p:cNvSpPr txBox="1"/>
          <p:nvPr/>
        </p:nvSpPr>
        <p:spPr>
          <a:xfrm>
            <a:off x="9822873" y="3532909"/>
            <a:ext cx="236912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Le Centre de Formation de l'Insee</a:t>
            </a:r>
          </a:p>
        </p:txBody>
      </p:sp>
    </p:spTree>
    <p:extLst>
      <p:ext uri="{BB962C8B-B14F-4D97-AF65-F5344CB8AC3E}">
        <p14:creationId xmlns:p14="http://schemas.microsoft.com/office/powerpoint/2010/main" val="2051655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56D7EA6-3FB2-ACA9-E6E7-767B2C5C3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EAC2F-A690-4A4C-BB0C-1B363702B915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CD55F85-0D8F-C208-8E18-71CD0DC01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6B9BC2C-4C56-6135-7214-6B85017AF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17</a:t>
            </a:fld>
            <a:endParaRPr lang="fr-FR"/>
          </a:p>
        </p:txBody>
      </p:sp>
      <p:pic>
        <p:nvPicPr>
          <p:cNvPr id="6" name="Image 5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EE601452-3489-6D5A-15F4-E7A4E91104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037" y="616527"/>
            <a:ext cx="6248399" cy="562494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BFB3881-A936-8AD2-0A94-A388374C085E}"/>
              </a:ext>
            </a:extLst>
          </p:cNvPr>
          <p:cNvSpPr txBox="1"/>
          <p:nvPr/>
        </p:nvSpPr>
        <p:spPr>
          <a:xfrm>
            <a:off x="9227126" y="2770909"/>
            <a:ext cx="296487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Maison natale du photographe Eugène Atget, 51 rue Clément-Thomas.</a:t>
            </a:r>
          </a:p>
        </p:txBody>
      </p:sp>
    </p:spTree>
    <p:extLst>
      <p:ext uri="{BB962C8B-B14F-4D97-AF65-F5344CB8AC3E}">
        <p14:creationId xmlns:p14="http://schemas.microsoft.com/office/powerpoint/2010/main" val="266440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D881D57-1CFD-E7E3-1799-D6E409E37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FA3FF-29C5-4601-89BA-A0641F4C5DDC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F2E1D9-B6A8-2966-4101-58662565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7BA06E4-7416-CD26-F517-DCC23726E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18</a:t>
            </a:fld>
            <a:endParaRPr lang="fr-FR"/>
          </a:p>
        </p:txBody>
      </p:sp>
      <p:pic>
        <p:nvPicPr>
          <p:cNvPr id="6" name="Image 5" descr="Une image contenant ciel, extérieur, eau, bâtiment&#10;&#10;Description générée automatiquement">
            <a:extLst>
              <a:ext uri="{FF2B5EF4-FFF2-40B4-BE49-F238E27FC236}">
                <a16:creationId xmlns:a16="http://schemas.microsoft.com/office/drawing/2014/main" id="{C0D6C347-9E0D-30F1-207F-FA7CCFA29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673" y="692727"/>
            <a:ext cx="8415253" cy="5441989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34B62B7-FEC1-7783-F394-1334EB132164}"/>
              </a:ext>
            </a:extLst>
          </p:cNvPr>
          <p:cNvSpPr txBox="1"/>
          <p:nvPr/>
        </p:nvSpPr>
        <p:spPr>
          <a:xfrm>
            <a:off x="10446327" y="3228945"/>
            <a:ext cx="2031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LIBOURNE</a:t>
            </a:r>
          </a:p>
        </p:txBody>
      </p:sp>
    </p:spTree>
    <p:extLst>
      <p:ext uri="{BB962C8B-B14F-4D97-AF65-F5344CB8AC3E}">
        <p14:creationId xmlns:p14="http://schemas.microsoft.com/office/powerpoint/2010/main" val="340959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8C20A15-3700-CB06-CBB0-79C737932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2863-9741-4060-990C-8A5D8F38EF1E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2D3BF1F-AECF-0B97-7515-9237D7448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FE14614-C15D-9803-0A5F-293331F7D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19</a:t>
            </a:fld>
            <a:endParaRPr lang="fr-FR"/>
          </a:p>
        </p:txBody>
      </p:sp>
      <p:pic>
        <p:nvPicPr>
          <p:cNvPr id="6" name="Image 5" descr="Une image contenant ciel, extérieur, marché, foule&#10;&#10;Description générée automatiquement">
            <a:extLst>
              <a:ext uri="{FF2B5EF4-FFF2-40B4-BE49-F238E27FC236}">
                <a16:creationId xmlns:a16="http://schemas.microsoft.com/office/drawing/2014/main" id="{2E15C980-1ABC-C628-B46B-7C1C34E27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109" y="678873"/>
            <a:ext cx="8728364" cy="5500254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92980AD-4088-470A-8E5A-9A84E3EF1F05}"/>
              </a:ext>
            </a:extLst>
          </p:cNvPr>
          <p:cNvSpPr txBox="1"/>
          <p:nvPr/>
        </p:nvSpPr>
        <p:spPr>
          <a:xfrm>
            <a:off x="10432473" y="3681154"/>
            <a:ext cx="1648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LIBOURNE</a:t>
            </a:r>
          </a:p>
        </p:txBody>
      </p:sp>
    </p:spTree>
    <p:extLst>
      <p:ext uri="{BB962C8B-B14F-4D97-AF65-F5344CB8AC3E}">
        <p14:creationId xmlns:p14="http://schemas.microsoft.com/office/powerpoint/2010/main" val="257529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4C8FC28-862E-061D-970E-676535180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230AA-7A72-4023-BE80-799814B03E4D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EBC86A8-0C4F-DB27-4878-F884552F4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8310CD8-5599-336E-98BA-230CBC3EB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20</a:t>
            </a:fld>
            <a:endParaRPr lang="fr-FR"/>
          </a:p>
        </p:txBody>
      </p:sp>
      <p:pic>
        <p:nvPicPr>
          <p:cNvPr id="6" name="Image 5" descr="Une image contenant extérieur, bâtiment, voûte, pierre&#10;&#10;Description générée automatiquement">
            <a:extLst>
              <a:ext uri="{FF2B5EF4-FFF2-40B4-BE49-F238E27FC236}">
                <a16:creationId xmlns:a16="http://schemas.microsoft.com/office/drawing/2014/main" id="{97B6EFDE-8B15-7FC4-A822-70B3039E9F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881" y="618565"/>
            <a:ext cx="8686801" cy="562087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65A36D9-C980-FA65-47F3-51773DB70251}"/>
              </a:ext>
            </a:extLst>
          </p:cNvPr>
          <p:cNvSpPr txBox="1"/>
          <p:nvPr/>
        </p:nvSpPr>
        <p:spPr>
          <a:xfrm>
            <a:off x="10488706" y="3294529"/>
            <a:ext cx="1519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LIBOURNE</a:t>
            </a:r>
          </a:p>
        </p:txBody>
      </p:sp>
    </p:spTree>
    <p:extLst>
      <p:ext uri="{BB962C8B-B14F-4D97-AF65-F5344CB8AC3E}">
        <p14:creationId xmlns:p14="http://schemas.microsoft.com/office/powerpoint/2010/main" val="684208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1473D7E-F45C-007B-D168-6AAF3C68F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432A5-F50C-4740-882C-C7C0E18D35B3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0CFAF17-4955-BBFB-92D5-9D17A6EC1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985D10B-AA0D-68B1-D745-960E8A808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21</a:t>
            </a:fld>
            <a:endParaRPr lang="fr-FR"/>
          </a:p>
        </p:txBody>
      </p:sp>
      <p:pic>
        <p:nvPicPr>
          <p:cNvPr id="6" name="Image 5" descr="Une image contenant extérieur, nature, rive, haut-plateau&#10;&#10;Description générée automatiquement">
            <a:extLst>
              <a:ext uri="{FF2B5EF4-FFF2-40B4-BE49-F238E27FC236}">
                <a16:creationId xmlns:a16="http://schemas.microsoft.com/office/drawing/2014/main" id="{03AFF02A-67BD-36C3-906F-C7B990B160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857250"/>
            <a:ext cx="9037983" cy="51435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4232233-43AF-332F-883F-8680DD043868}"/>
              </a:ext>
            </a:extLst>
          </p:cNvPr>
          <p:cNvSpPr txBox="1"/>
          <p:nvPr/>
        </p:nvSpPr>
        <p:spPr>
          <a:xfrm>
            <a:off x="5514109" y="396268"/>
            <a:ext cx="52785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LIBOURNE</a:t>
            </a:r>
          </a:p>
        </p:txBody>
      </p:sp>
    </p:spTree>
    <p:extLst>
      <p:ext uri="{BB962C8B-B14F-4D97-AF65-F5344CB8AC3E}">
        <p14:creationId xmlns:p14="http://schemas.microsoft.com/office/powerpoint/2010/main" val="143834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A79B1E1-8D03-3C98-0002-5BBD324C8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9D5F9-6CC5-4DD6-A6A7-0A51D46B37F5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D556459-4AF4-54A9-BB03-A61E3446B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AF0DB15-9ABC-A424-1ED5-0F1903D8D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22</a:t>
            </a:fld>
            <a:endParaRPr lang="fr-FR"/>
          </a:p>
        </p:txBody>
      </p:sp>
      <p:pic>
        <p:nvPicPr>
          <p:cNvPr id="6" name="Image 5" descr="Une image contenant extérieur, ciel, herbe, eau&#10;&#10;Description générée automatiquement">
            <a:extLst>
              <a:ext uri="{FF2B5EF4-FFF2-40B4-BE49-F238E27FC236}">
                <a16:creationId xmlns:a16="http://schemas.microsoft.com/office/drawing/2014/main" id="{9B5CAB31-094A-65FD-F83E-404F581900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1818" y="568036"/>
            <a:ext cx="8548256" cy="565265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ACC4F6D-22A9-7691-0507-5A1B219010CD}"/>
              </a:ext>
            </a:extLst>
          </p:cNvPr>
          <p:cNvSpPr txBox="1"/>
          <p:nvPr/>
        </p:nvSpPr>
        <p:spPr>
          <a:xfrm>
            <a:off x="3297382" y="100097"/>
            <a:ext cx="6386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Le joli pont de pierre, au bord du port de Libourne.</a:t>
            </a:r>
          </a:p>
        </p:txBody>
      </p:sp>
    </p:spTree>
    <p:extLst>
      <p:ext uri="{BB962C8B-B14F-4D97-AF65-F5344CB8AC3E}">
        <p14:creationId xmlns:p14="http://schemas.microsoft.com/office/powerpoint/2010/main" val="2919823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7442B5-4178-300F-E871-A6C841012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E4C53-A069-4E39-A157-AA3EFFF5CDB3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B316D82-A925-3241-DBE1-48C0F109B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7377D4E-01DC-0B4D-9DA4-2BF89B76E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23</a:t>
            </a:fld>
            <a:endParaRPr lang="fr-FR"/>
          </a:p>
        </p:txBody>
      </p:sp>
      <p:pic>
        <p:nvPicPr>
          <p:cNvPr id="6" name="Image 5" descr="Une image contenant bâtiment, extérieur, rue, passage&#10;&#10;Description générée automatiquement">
            <a:extLst>
              <a:ext uri="{FF2B5EF4-FFF2-40B4-BE49-F238E27FC236}">
                <a16:creationId xmlns:a16="http://schemas.microsoft.com/office/drawing/2014/main" id="{C5734404-5F8C-9023-5FB1-B42D708F04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690" y="685799"/>
            <a:ext cx="8423565" cy="5486401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127FBDC-174E-49D7-3C4D-02E53B9897BD}"/>
              </a:ext>
            </a:extLst>
          </p:cNvPr>
          <p:cNvSpPr txBox="1"/>
          <p:nvPr/>
        </p:nvSpPr>
        <p:spPr>
          <a:xfrm>
            <a:off x="10252363" y="3685309"/>
            <a:ext cx="19396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Promenez-vous dans la ville, le jour de marché, c’est l’</a:t>
            </a:r>
            <a:r>
              <a:rPr lang="fr-FR" sz="2000" b="1" i="1" dirty="0" err="1"/>
              <a:t>idéa</a:t>
            </a:r>
            <a:endParaRPr lang="fr-FR" sz="2000" b="1" i="1" dirty="0"/>
          </a:p>
        </p:txBody>
      </p:sp>
    </p:spTree>
    <p:extLst>
      <p:ext uri="{BB962C8B-B14F-4D97-AF65-F5344CB8AC3E}">
        <p14:creationId xmlns:p14="http://schemas.microsoft.com/office/powerpoint/2010/main" val="123557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68FC74F-52EE-113D-65DF-9F8B1A84B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72BC-3041-41D1-84FB-BDEC22BE0D86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3D5D78D-B1A8-B35B-B9B5-1EC26E0EB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7D23206-E4DA-B89D-7676-1501C3976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24</a:t>
            </a:fld>
            <a:endParaRPr lang="fr-FR"/>
          </a:p>
        </p:txBody>
      </p:sp>
      <p:pic>
        <p:nvPicPr>
          <p:cNvPr id="6" name="Image 5" descr="Une image contenant train, voie, ciel, extérieur&#10;&#10;Description générée automatiquement">
            <a:extLst>
              <a:ext uri="{FF2B5EF4-FFF2-40B4-BE49-F238E27FC236}">
                <a16:creationId xmlns:a16="http://schemas.microsoft.com/office/drawing/2014/main" id="{AA05CE98-98FB-D765-8A2A-929492CFAB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623454"/>
            <a:ext cx="8548255" cy="552796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B6B7965-52E0-D886-E9CA-36DB6F3F5437}"/>
              </a:ext>
            </a:extLst>
          </p:cNvPr>
          <p:cNvSpPr txBox="1"/>
          <p:nvPr/>
        </p:nvSpPr>
        <p:spPr>
          <a:xfrm>
            <a:off x="10404764" y="2725715"/>
            <a:ext cx="17872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Une journée dans le passé, avec les trains de Guîtres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5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A3FEC3D-8486-808E-FBBD-106D94B88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9633D-DEED-4BC0-959F-2990357492A8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106A8FA-0369-022D-8F71-90420FE2E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C5AFE18-32D1-E3CF-D646-3161EBA55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25</a:t>
            </a:fld>
            <a:endParaRPr lang="fr-FR"/>
          </a:p>
        </p:txBody>
      </p:sp>
      <p:pic>
        <p:nvPicPr>
          <p:cNvPr id="6" name="Image 5" descr="Une image contenant herbe, ciel, extérieur, champ&#10;&#10;Description générée automatiquement">
            <a:extLst>
              <a:ext uri="{FF2B5EF4-FFF2-40B4-BE49-F238E27FC236}">
                <a16:creationId xmlns:a16="http://schemas.microsoft.com/office/drawing/2014/main" id="{9D247F93-C4D3-E94C-1B0E-A34693E6C4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382" y="609600"/>
            <a:ext cx="8562110" cy="555567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A7CBFAE-53D8-B1F2-0C19-6D79C5A7BCC2}"/>
              </a:ext>
            </a:extLst>
          </p:cNvPr>
          <p:cNvSpPr txBox="1"/>
          <p:nvPr/>
        </p:nvSpPr>
        <p:spPr>
          <a:xfrm>
            <a:off x="10474036" y="3034145"/>
            <a:ext cx="17179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Fondez-vous dans le décors des vignobles de la région.</a:t>
            </a:r>
          </a:p>
        </p:txBody>
      </p:sp>
    </p:spTree>
    <p:extLst>
      <p:ext uri="{BB962C8B-B14F-4D97-AF65-F5344CB8AC3E}">
        <p14:creationId xmlns:p14="http://schemas.microsoft.com/office/powerpoint/2010/main" val="1856414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E695A89-2986-D2D5-5E08-673DCF498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5F8FA-D67D-4069-8384-A8BC6A4A08D2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BDD905E-5DEE-A0A3-74C3-11A490EE9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2E24DD0-076B-AA3A-76E4-DF3E588D5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26</a:t>
            </a:fld>
            <a:endParaRPr lang="fr-FR"/>
          </a:p>
        </p:txBody>
      </p:sp>
      <p:pic>
        <p:nvPicPr>
          <p:cNvPr id="6" name="Image 5" descr="Une image contenant extérieur, eau, bâtiment, vieux&#10;&#10;Description générée automatiquement">
            <a:extLst>
              <a:ext uri="{FF2B5EF4-FFF2-40B4-BE49-F238E27FC236}">
                <a16:creationId xmlns:a16="http://schemas.microsoft.com/office/drawing/2014/main" id="{B3F66F85-E3AF-CE1E-5040-4B52C10736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7964" y="623455"/>
            <a:ext cx="8659091" cy="559723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25C47F0-E6B8-0AB6-F1DA-9C0F0D2B2F1B}"/>
              </a:ext>
            </a:extLst>
          </p:cNvPr>
          <p:cNvSpPr txBox="1"/>
          <p:nvPr/>
        </p:nvSpPr>
        <p:spPr>
          <a:xfrm>
            <a:off x="10460182" y="2549237"/>
            <a:ext cx="152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Avec Presqu’île Croisière, on découvre le Libournais sous un autre angle</a:t>
            </a:r>
          </a:p>
        </p:txBody>
      </p:sp>
    </p:spTree>
    <p:extLst>
      <p:ext uri="{BB962C8B-B14F-4D97-AF65-F5344CB8AC3E}">
        <p14:creationId xmlns:p14="http://schemas.microsoft.com/office/powerpoint/2010/main" val="328891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F4C7F8E-7E47-35FD-2F1C-C49BB5F7F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B8659-D9A0-4014-B6C9-15FAB24A4305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A7FE49A-8E1A-0B42-53C2-CA4837FD0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F657212-8E3E-1BC3-6350-5A17E0B69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27</a:t>
            </a:fld>
            <a:endParaRPr lang="fr-FR"/>
          </a:p>
        </p:txBody>
      </p:sp>
      <p:pic>
        <p:nvPicPr>
          <p:cNvPr id="6" name="Image 5" descr="Une image contenant herbe, ciel, extérieur, nature&#10;&#10;Description générée automatiquement">
            <a:extLst>
              <a:ext uri="{FF2B5EF4-FFF2-40B4-BE49-F238E27FC236}">
                <a16:creationId xmlns:a16="http://schemas.microsoft.com/office/drawing/2014/main" id="{DC2FD7FD-AFA4-AB50-6806-5629E1F95E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399" y="706582"/>
            <a:ext cx="8742219" cy="5514109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EFAE1C2-ADE3-E10E-610D-35C203603625}"/>
              </a:ext>
            </a:extLst>
          </p:cNvPr>
          <p:cNvSpPr txBox="1"/>
          <p:nvPr/>
        </p:nvSpPr>
        <p:spPr>
          <a:xfrm>
            <a:off x="10501746" y="2319311"/>
            <a:ext cx="17318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Rendez-vous au Libourne Wake Parc pour faire une belle balade rafraîchissante et le plein de sensations fortes</a:t>
            </a:r>
          </a:p>
        </p:txBody>
      </p:sp>
    </p:spTree>
    <p:extLst>
      <p:ext uri="{BB962C8B-B14F-4D97-AF65-F5344CB8AC3E}">
        <p14:creationId xmlns:p14="http://schemas.microsoft.com/office/powerpoint/2010/main" val="155737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07CEBD7-9114-0C3E-3140-1A7B15C63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AF19A-2C37-48CE-91EC-DA5E1E8AD53D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5A32516-15FC-72A9-E231-B4C8DCB9A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F6DC36-6F26-3B87-9768-8ADF17C27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28</a:t>
            </a:fld>
            <a:endParaRPr lang="fr-FR"/>
          </a:p>
        </p:txBody>
      </p:sp>
      <p:pic>
        <p:nvPicPr>
          <p:cNvPr id="6" name="Image 5" descr="Une image contenant extérieur, eau, ciel, rivière&#10;&#10;Description générée automatiquement">
            <a:extLst>
              <a:ext uri="{FF2B5EF4-FFF2-40B4-BE49-F238E27FC236}">
                <a16:creationId xmlns:a16="http://schemas.microsoft.com/office/drawing/2014/main" id="{2F0EB0F8-D13A-9E83-34FB-C566C703FA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3272" y="637309"/>
            <a:ext cx="9047019" cy="555567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4C879F3-EEFF-17ED-927C-F743E761EA08}"/>
              </a:ext>
            </a:extLst>
          </p:cNvPr>
          <p:cNvSpPr txBox="1"/>
          <p:nvPr/>
        </p:nvSpPr>
        <p:spPr>
          <a:xfrm>
            <a:off x="10640291" y="2660073"/>
            <a:ext cx="1551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Le pont sur la Dordogne, l’autre pont de Libourne</a:t>
            </a:r>
          </a:p>
        </p:txBody>
      </p:sp>
    </p:spTree>
    <p:extLst>
      <p:ext uri="{BB962C8B-B14F-4D97-AF65-F5344CB8AC3E}">
        <p14:creationId xmlns:p14="http://schemas.microsoft.com/office/powerpoint/2010/main" val="236323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032E4BE-5DFB-281B-709F-D79C096AF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2DA50-9B8B-426D-92B9-04E53C444ACB}" type="datetime1">
              <a:rPr lang="fr-FR" smtClean="0"/>
              <a:t>10/11/2022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3E683D2-4AEA-E9C9-95EB-FDC854C69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40D0A39-0E29-9EB4-A907-9FBFB0137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5DB50-0CAF-41E5-B95B-DE84AD9B060B}" type="slidenum">
              <a:rPr lang="fr-FR" smtClean="0"/>
              <a:t>29</a:t>
            </a:fld>
            <a:endParaRPr lang="fr-FR"/>
          </a:p>
        </p:txBody>
      </p:sp>
      <p:pic>
        <p:nvPicPr>
          <p:cNvPr id="6" name="Image 5" descr="Une image contenant fleur&#10;&#10;Description générée automatiquement">
            <a:extLst>
              <a:ext uri="{FF2B5EF4-FFF2-40B4-BE49-F238E27FC236}">
                <a16:creationId xmlns:a16="http://schemas.microsoft.com/office/drawing/2014/main" id="{22C1B271-567F-BA11-FBE0-CDF84E3E3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6361" y="630382"/>
            <a:ext cx="7527348" cy="559723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057F8CB-7A4E-BFE3-B950-FC47DF0B2129}"/>
              </a:ext>
            </a:extLst>
          </p:cNvPr>
          <p:cNvSpPr txBox="1"/>
          <p:nvPr/>
        </p:nvSpPr>
        <p:spPr>
          <a:xfrm>
            <a:off x="3352800" y="2660073"/>
            <a:ext cx="5832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Vous A Propose La Ville De Libourne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2A3C1A6-4602-4C4D-3D84-C4B4815A28F0}"/>
              </a:ext>
            </a:extLst>
          </p:cNvPr>
          <p:cNvSpPr txBox="1"/>
          <p:nvPr/>
        </p:nvSpPr>
        <p:spPr>
          <a:xfrm>
            <a:off x="4391891" y="3044537"/>
            <a:ext cx="4842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DBF2E31-3047-2357-D479-541A037739E8}"/>
              </a:ext>
            </a:extLst>
          </p:cNvPr>
          <p:cNvSpPr txBox="1"/>
          <p:nvPr/>
        </p:nvSpPr>
        <p:spPr>
          <a:xfrm>
            <a:off x="5770418" y="3390111"/>
            <a:ext cx="3948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378214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359</Words>
  <Application>Microsoft Office PowerPoint</Application>
  <PresentationFormat>Grand écran</PresentationFormat>
  <Paragraphs>131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2022-11-09T08:47:36Z</dcterms:created>
  <dcterms:modified xsi:type="dcterms:W3CDTF">2022-11-10T06:20:57Z</dcterms:modified>
</cp:coreProperties>
</file>