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6.gif"/><Relationship Id="rId18" Type="http://schemas.openxmlformats.org/officeDocument/2006/relationships/image" Target="../media/image11.png"/><Relationship Id="rId3" Type="http://schemas.openxmlformats.org/officeDocument/2006/relationships/image" Target="../media/image1.png"/><Relationship Id="rId21" Type="http://schemas.openxmlformats.org/officeDocument/2006/relationships/image" Target="../media/image14.png"/><Relationship Id="rId7" Type="http://schemas.openxmlformats.org/officeDocument/2006/relationships/audio" Target="../media/audio3.wav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9.gif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4.emf"/><Relationship Id="rId5" Type="http://schemas.openxmlformats.org/officeDocument/2006/relationships/audio" Target="../media/audio2.wav"/><Relationship Id="rId15" Type="http://schemas.openxmlformats.org/officeDocument/2006/relationships/image" Target="../media/image8.png"/><Relationship Id="rId23" Type="http://schemas.openxmlformats.org/officeDocument/2006/relationships/image" Target="../media/image16.gif"/><Relationship Id="rId10" Type="http://schemas.openxmlformats.org/officeDocument/2006/relationships/audio" Target="../media/audio6.wav"/><Relationship Id="rId19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7.png"/><Relationship Id="rId22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6C9115E-03CB-4B5B-A07C-4E80C1C78725}"/>
              </a:ext>
            </a:extLst>
          </p:cNvPr>
          <p:cNvSpPr/>
          <p:nvPr/>
        </p:nvSpPr>
        <p:spPr>
          <a:xfrm>
            <a:off x="13855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with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accordion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>
            <a:extLst>
              <a:ext uri="{FF2B5EF4-FFF2-40B4-BE49-F238E27FC236}">
                <a16:creationId xmlns:a16="http://schemas.microsoft.com/office/drawing/2014/main" id="{F7AD5B21-A61C-4D94-8BE5-873F014D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0" y="431400"/>
            <a:ext cx="3875240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68091193-84BA-4C35-94BF-50C50BE28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28316" cy="274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EF7418B2-8C32-4B44-AFE9-98A53F462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7271" y="1942983"/>
            <a:ext cx="11711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Maggie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38D28D99-0C95-4700-B4A5-1DB4FC9A3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1" y="434274"/>
            <a:ext cx="9090689" cy="573180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" name="Picture 20">
            <a:hlinkClick r:id="" action="ppaction://noaction">
              <a:snd r:embed="rId5" name="3.These are my mountains.wav"/>
            </a:hlinkClick>
            <a:extLst>
              <a:ext uri="{FF2B5EF4-FFF2-40B4-BE49-F238E27FC236}">
                <a16:creationId xmlns:a16="http://schemas.microsoft.com/office/drawing/2014/main" id="{E24E5E4C-CECD-412E-8B2B-236E3053F9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3338068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7" name="2.When your old wedding ring.wav"/>
            </a:hlinkClick>
            <a:extLst>
              <a:ext uri="{FF2B5EF4-FFF2-40B4-BE49-F238E27FC236}">
                <a16:creationId xmlns:a16="http://schemas.microsoft.com/office/drawing/2014/main" id="{B970BDFB-79E9-4B9C-AA48-FC4F32DC7C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25996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8" name="4.I'll take you home.wav"/>
            </a:hlinkClick>
            <a:extLst>
              <a:ext uri="{FF2B5EF4-FFF2-40B4-BE49-F238E27FC236}">
                <a16:creationId xmlns:a16="http://schemas.microsoft.com/office/drawing/2014/main" id="{BC549254-0859-4079-9E3E-F1AF486772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053247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9" name="5.Botany bay.wav"/>
            </a:hlinkClick>
            <a:extLst>
              <a:ext uri="{FF2B5EF4-FFF2-40B4-BE49-F238E27FC236}">
                <a16:creationId xmlns:a16="http://schemas.microsoft.com/office/drawing/2014/main" id="{87E26BEB-C66A-46BB-BAEC-130B17DE68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76482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2" name="6.Country roads.wav"/>
            </a:hlinkClick>
            <a:extLst>
              <a:ext uri="{FF2B5EF4-FFF2-40B4-BE49-F238E27FC236}">
                <a16:creationId xmlns:a16="http://schemas.microsoft.com/office/drawing/2014/main" id="{4E93F1E5-44B1-4879-97E6-8A8D46323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547286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0" name="1.Maggie.wav"/>
            </a:hlinkClick>
            <a:extLst>
              <a:ext uri="{FF2B5EF4-FFF2-40B4-BE49-F238E27FC236}">
                <a16:creationId xmlns:a16="http://schemas.microsoft.com/office/drawing/2014/main" id="{933C227A-E7CF-445E-AE2F-4D73DED43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191547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7C4B6E62-1917-4F79-9D38-D0003A2C7210}"/>
              </a:ext>
            </a:extLst>
          </p:cNvPr>
          <p:cNvSpPr/>
          <p:nvPr/>
        </p:nvSpPr>
        <p:spPr>
          <a:xfrm>
            <a:off x="834509" y="598074"/>
            <a:ext cx="826845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with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89458EBA-B2A2-4A23-91AE-243CE3A35973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701" y="1267203"/>
            <a:ext cx="504825" cy="504825"/>
          </a:xfrm>
          <a:prstGeom prst="star5">
            <a:avLst/>
          </a:prstGeom>
          <a:blipFill dpi="0" rotWithShape="1">
            <a:blip r:embed="rId1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ECFEA98B-4C7A-42EC-9B9A-EB2C0D35BED9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702" y="4961009"/>
            <a:ext cx="504825" cy="504825"/>
          </a:xfrm>
          <a:prstGeom prst="star5">
            <a:avLst/>
          </a:prstGeom>
          <a:blipFill dpi="0" rotWithShape="1">
            <a:blip r:embed="rId1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3 Rectángulo">
            <a:extLst>
              <a:ext uri="{FF2B5EF4-FFF2-40B4-BE49-F238E27FC236}">
                <a16:creationId xmlns:a16="http://schemas.microsoft.com/office/drawing/2014/main" id="{FC6B5CDF-80CD-482F-A9EF-3CAFBB8FAB3C}"/>
              </a:ext>
            </a:extLst>
          </p:cNvPr>
          <p:cNvSpPr/>
          <p:nvPr/>
        </p:nvSpPr>
        <p:spPr>
          <a:xfrm>
            <a:off x="-190988" y="5683526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388D00B1-C2F7-4199-8D3A-02DE76DD5E25}"/>
              </a:ext>
            </a:extLst>
          </p:cNvPr>
          <p:cNvSpPr/>
          <p:nvPr/>
        </p:nvSpPr>
        <p:spPr>
          <a:xfrm>
            <a:off x="-410178" y="13913"/>
            <a:ext cx="976443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533B7B7A-D54E-4075-A0C4-C8EEDEC8CCB0}"/>
              </a:ext>
            </a:extLst>
          </p:cNvPr>
          <p:cNvSpPr/>
          <p:nvPr/>
        </p:nvSpPr>
        <p:spPr>
          <a:xfrm rot="5400000" flipV="1">
            <a:off x="-2991550" y="2977012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04D55143-C468-4EC0-BEA7-DE0FD40B4225}"/>
              </a:ext>
            </a:extLst>
          </p:cNvPr>
          <p:cNvSpPr/>
          <p:nvPr/>
        </p:nvSpPr>
        <p:spPr>
          <a:xfrm rot="5400000" flipV="1">
            <a:off x="5779113" y="2949106"/>
            <a:ext cx="63165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....…..….………....………….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8" descr="h14">
            <a:extLst>
              <a:ext uri="{FF2B5EF4-FFF2-40B4-BE49-F238E27FC236}">
                <a16:creationId xmlns:a16="http://schemas.microsoft.com/office/drawing/2014/main" id="{82D31256-8B4B-4B71-A324-556CB8026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20" y="1718273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2872751B-49D5-4A5F-B280-BA8769D83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7752" y="2596233"/>
            <a:ext cx="1628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When your old wedding ring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B0DC07D-E31B-4BDA-A9F9-1AC8FDA7D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5248" y="4064877"/>
            <a:ext cx="12866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I'll take you home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0F57D5D-FC4F-45B0-B810-1F2DDBAAA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1062" y="4853898"/>
            <a:ext cx="12603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Botany bay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43692F6C-CC9C-41AB-8E6A-C67A66C9A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5857" y="5554891"/>
            <a:ext cx="129614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Country roads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A245F7E-6E4B-4D01-B6E8-581C86B69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7259" y="3330554"/>
            <a:ext cx="13295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These are my </a:t>
            </a:r>
            <a:r>
              <a:rPr lang="cs-CZ" altLang="cs-CZ" sz="1200" b="1" dirty="0" err="1">
                <a:solidFill>
                  <a:srgbClr val="FF0000"/>
                </a:solidFill>
              </a:rPr>
              <a:t>mountains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E881739A-D92A-4364-BE32-E852B249C10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1CAE4002-D90E-462A-A488-DF7CCACCC0C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2028" y="5122549"/>
            <a:ext cx="205433" cy="207878"/>
          </a:xfrm>
          <a:prstGeom prst="rect">
            <a:avLst/>
          </a:prstGeom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87DD9BE0-AACB-4F60-A2BE-17E00F72CD0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78783" y="3755229"/>
            <a:ext cx="1168559" cy="125357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B65E6F33-F16F-43A3-AACF-6B92FF9FAAB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A5C9EBAD-C11D-4D5E-ADFA-EE56D029611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617" y="4930785"/>
            <a:ext cx="773539" cy="1125996"/>
          </a:xfrm>
          <a:prstGeom prst="rect">
            <a:avLst/>
          </a:prstGeom>
        </p:spPr>
      </p:pic>
      <p:pic>
        <p:nvPicPr>
          <p:cNvPr id="53" name="Picture 6">
            <a:extLst>
              <a:ext uri="{FF2B5EF4-FFF2-40B4-BE49-F238E27FC236}">
                <a16:creationId xmlns:a16="http://schemas.microsoft.com/office/drawing/2014/main" id="{67DC4A3D-8580-4139-A86F-4CDBA29BFB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399" y="1303109"/>
            <a:ext cx="6908154" cy="234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19">
            <a:extLst>
              <a:ext uri="{FF2B5EF4-FFF2-40B4-BE49-F238E27FC236}">
                <a16:creationId xmlns:a16="http://schemas.microsoft.com/office/drawing/2014/main" id="{7EADF9A8-CD30-4B56-AAC8-DB3FE4AC7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024" y="1170038"/>
            <a:ext cx="756047" cy="49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9">
            <a:extLst>
              <a:ext uri="{FF2B5EF4-FFF2-40B4-BE49-F238E27FC236}">
                <a16:creationId xmlns:a16="http://schemas.microsoft.com/office/drawing/2014/main" id="{ECB92451-CDE2-420B-B10C-BDB9AA6FF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506" y="1170038"/>
            <a:ext cx="756047" cy="49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Text Box 45">
            <a:extLst>
              <a:ext uri="{FF2B5EF4-FFF2-40B4-BE49-F238E27FC236}">
                <a16:creationId xmlns:a16="http://schemas.microsoft.com/office/drawing/2014/main" id="{FB7717E0-567C-4B11-A7FF-D66D48283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884" y="1315171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8" name="Text Box 45">
            <a:extLst>
              <a:ext uri="{FF2B5EF4-FFF2-40B4-BE49-F238E27FC236}">
                <a16:creationId xmlns:a16="http://schemas.microsoft.com/office/drawing/2014/main" id="{6C05D9B9-8179-428D-AE7D-BEBDC0BBC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4376" y="1274568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60" name="Picture 7">
            <a:extLst>
              <a:ext uri="{FF2B5EF4-FFF2-40B4-BE49-F238E27FC236}">
                <a16:creationId xmlns:a16="http://schemas.microsoft.com/office/drawing/2014/main" id="{AD68F4EF-4031-4598-8261-350AA655E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860" y="1181756"/>
            <a:ext cx="712541" cy="71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Text Box 45">
            <a:extLst>
              <a:ext uri="{FF2B5EF4-FFF2-40B4-BE49-F238E27FC236}">
                <a16:creationId xmlns:a16="http://schemas.microsoft.com/office/drawing/2014/main" id="{21E6A724-ABFD-408D-9861-9580EA27E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5528" y="1340614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62" name="Picture 7">
            <a:extLst>
              <a:ext uri="{FF2B5EF4-FFF2-40B4-BE49-F238E27FC236}">
                <a16:creationId xmlns:a16="http://schemas.microsoft.com/office/drawing/2014/main" id="{7B69E81B-7F02-45BA-A0F1-5F57E9B42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994" y="1253530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7">
            <a:extLst>
              <a:ext uri="{FF2B5EF4-FFF2-40B4-BE49-F238E27FC236}">
                <a16:creationId xmlns:a16="http://schemas.microsoft.com/office/drawing/2014/main" id="{B2143A99-6A7C-4F16-BC53-984F58F4F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183" y="1244455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7">
            <a:extLst>
              <a:ext uri="{FF2B5EF4-FFF2-40B4-BE49-F238E27FC236}">
                <a16:creationId xmlns:a16="http://schemas.microsoft.com/office/drawing/2014/main" id="{9D7D60E7-C857-45C2-B676-53F43BC3B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401" y="1227657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7">
            <a:extLst>
              <a:ext uri="{FF2B5EF4-FFF2-40B4-BE49-F238E27FC236}">
                <a16:creationId xmlns:a16="http://schemas.microsoft.com/office/drawing/2014/main" id="{1C613C8E-DD6F-456B-824B-28AA53DE8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499" y="1217116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17">
            <a:extLst>
              <a:ext uri="{FF2B5EF4-FFF2-40B4-BE49-F238E27FC236}">
                <a16:creationId xmlns:a16="http://schemas.microsoft.com/office/drawing/2014/main" id="{AD2154B8-DBC7-433E-BBE2-9BA4A0EFA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307" y="4016762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8">
            <a:extLst>
              <a:ext uri="{FF2B5EF4-FFF2-40B4-BE49-F238E27FC236}">
                <a16:creationId xmlns:a16="http://schemas.microsoft.com/office/drawing/2014/main" id="{FF0687C5-DCA1-4868-9BB9-D30FE42D5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4868069" y="2147328"/>
            <a:ext cx="4059929" cy="2990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8A0E4F60-2C9A-4FFB-8876-DDBAA255C069}"/>
              </a:ext>
            </a:extLst>
          </p:cNvPr>
          <p:cNvSpPr/>
          <p:nvPr/>
        </p:nvSpPr>
        <p:spPr>
          <a:xfrm rot="21110494">
            <a:off x="6786701" y="2781190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6" name="Obrázek 45">
            <a:extLst>
              <a:ext uri="{FF2B5EF4-FFF2-40B4-BE49-F238E27FC236}">
                <a16:creationId xmlns:a16="http://schemas.microsoft.com/office/drawing/2014/main" id="{B173AE2D-6A14-474D-9448-6A2A878811E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946" y="3211415"/>
            <a:ext cx="627390" cy="1344848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BAFCAC23-7C72-45E9-908A-FC014E9A792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33" y="2617075"/>
            <a:ext cx="1451097" cy="725549"/>
          </a:xfrm>
          <a:prstGeom prst="rect">
            <a:avLst/>
          </a:prstGeom>
        </p:spPr>
      </p:pic>
      <p:pic>
        <p:nvPicPr>
          <p:cNvPr id="48" name="Picture 20">
            <a:extLst>
              <a:ext uri="{FF2B5EF4-FFF2-40B4-BE49-F238E27FC236}">
                <a16:creationId xmlns:a16="http://schemas.microsoft.com/office/drawing/2014/main" id="{2D5FF907-3AEA-4E4C-881E-F771726126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725" y="5796480"/>
            <a:ext cx="3827046" cy="177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B8B4010A-9378-48A7-B738-760ECC354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189" y="171827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4">
            <a:extLst>
              <a:ext uri="{FF2B5EF4-FFF2-40B4-BE49-F238E27FC236}">
                <a16:creationId xmlns:a16="http://schemas.microsoft.com/office/drawing/2014/main" id="{34FDB3AA-ABED-4224-8D04-857FAB78F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567" y="5182447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4">
            <a:extLst>
              <a:ext uri="{FF2B5EF4-FFF2-40B4-BE49-F238E27FC236}">
                <a16:creationId xmlns:a16="http://schemas.microsoft.com/office/drawing/2014/main" id="{C3727A85-E18C-49E0-813F-218665810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74" y="524022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4">
            <a:extLst>
              <a:ext uri="{FF2B5EF4-FFF2-40B4-BE49-F238E27FC236}">
                <a16:creationId xmlns:a16="http://schemas.microsoft.com/office/drawing/2014/main" id="{138268B8-623B-489E-9AFD-77A85D045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459" y="1856356"/>
            <a:ext cx="332709" cy="30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4">
            <a:extLst>
              <a:ext uri="{FF2B5EF4-FFF2-40B4-BE49-F238E27FC236}">
                <a16:creationId xmlns:a16="http://schemas.microsoft.com/office/drawing/2014/main" id="{D84F91DA-C006-4AC3-A460-F3EF7752D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228" y="5281678"/>
            <a:ext cx="387277" cy="357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44">
            <a:extLst>
              <a:ext uri="{FF2B5EF4-FFF2-40B4-BE49-F238E27FC236}">
                <a16:creationId xmlns:a16="http://schemas.microsoft.com/office/drawing/2014/main" id="{DF63AF53-F5C2-40B6-BFB3-668A0CDA5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763" y="1817447"/>
            <a:ext cx="332709" cy="30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11F9C185-3C7D-50AD-DBCA-AACE387A5D8F}"/>
              </a:ext>
            </a:extLst>
          </p:cNvPr>
          <p:cNvSpPr/>
          <p:nvPr/>
        </p:nvSpPr>
        <p:spPr>
          <a:xfrm>
            <a:off x="-7965" y="6602523"/>
            <a:ext cx="943509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158246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6.Country roads.wav"/>
          </p:stSnd>
        </p:sndAc>
      </p:transition>
    </mc:Choice>
    <mc:Fallback>
      <p:transition spd="slow">
        <p:split orient="vert"/>
        <p:sndAc>
          <p:stSnd>
            <p:snd r:embed="rId2" name="6.Country roa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/>
      <p:bldP spid="27" grpId="0"/>
      <p:bldP spid="28" grpId="0"/>
      <p:bldP spid="29" grpId="0"/>
      <p:bldP spid="30" grpId="0"/>
      <p:bldP spid="3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257</TotalTime>
  <Words>54</Words>
  <Application>Microsoft Office PowerPoint</Application>
  <PresentationFormat>Předvádění na obrazovce (4:3)</PresentationFormat>
  <Paragraphs>25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2022-11-12T15:44:16Z</dcterms:modified>
</cp:coreProperties>
</file>