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audio" Target="../media/audio2.wav"/><Relationship Id="rId18" Type="http://schemas.openxmlformats.org/officeDocument/2006/relationships/audio" Target="../media/audio7.wav"/><Relationship Id="rId26" Type="http://schemas.openxmlformats.org/officeDocument/2006/relationships/audio" Target="../media/audio15.wav"/><Relationship Id="rId3" Type="http://schemas.openxmlformats.org/officeDocument/2006/relationships/image" Target="../media/image1.jpeg"/><Relationship Id="rId21" Type="http://schemas.openxmlformats.org/officeDocument/2006/relationships/audio" Target="../media/audio10.wav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17" Type="http://schemas.openxmlformats.org/officeDocument/2006/relationships/audio" Target="../media/audio6.wav"/><Relationship Id="rId25" Type="http://schemas.openxmlformats.org/officeDocument/2006/relationships/audio" Target="../media/audio14.wav"/><Relationship Id="rId2" Type="http://schemas.openxmlformats.org/officeDocument/2006/relationships/audio" Target="../media/audio1.wav"/><Relationship Id="rId16" Type="http://schemas.openxmlformats.org/officeDocument/2006/relationships/audio" Target="../media/audio5.wav"/><Relationship Id="rId20" Type="http://schemas.openxmlformats.org/officeDocument/2006/relationships/audio" Target="../media/audio9.wav"/><Relationship Id="rId29" Type="http://schemas.openxmlformats.org/officeDocument/2006/relationships/audio" Target="../media/audio18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audio" Target="../media/audio13.wav"/><Relationship Id="rId5" Type="http://schemas.openxmlformats.org/officeDocument/2006/relationships/image" Target="../media/image3.jpeg"/><Relationship Id="rId15" Type="http://schemas.openxmlformats.org/officeDocument/2006/relationships/audio" Target="../media/audio4.wav"/><Relationship Id="rId23" Type="http://schemas.openxmlformats.org/officeDocument/2006/relationships/audio" Target="../media/audio12.wav"/><Relationship Id="rId28" Type="http://schemas.openxmlformats.org/officeDocument/2006/relationships/audio" Target="../media/audio17.wav"/><Relationship Id="rId10" Type="http://schemas.openxmlformats.org/officeDocument/2006/relationships/image" Target="../media/image8.emf"/><Relationship Id="rId19" Type="http://schemas.openxmlformats.org/officeDocument/2006/relationships/audio" Target="../media/audio8.wav"/><Relationship Id="rId31" Type="http://schemas.openxmlformats.org/officeDocument/2006/relationships/audio" Target="../media/audio20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3.wav"/><Relationship Id="rId22" Type="http://schemas.openxmlformats.org/officeDocument/2006/relationships/audio" Target="../media/audio11.wav"/><Relationship Id="rId27" Type="http://schemas.openxmlformats.org/officeDocument/2006/relationships/audio" Target="../media/audio16.wav"/><Relationship Id="rId30" Type="http://schemas.openxmlformats.org/officeDocument/2006/relationships/audio" Target="../media/audio1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Accordéons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français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3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>
            <a:extLst>
              <a:ext uri="{FF2B5EF4-FFF2-40B4-BE49-F238E27FC236}">
                <a16:creationId xmlns:a16="http://schemas.microsoft.com/office/drawing/2014/main" id="{D22D3D0B-FBCB-320D-3671-B72ABFF31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>
            <a:extLst>
              <a:ext uri="{FF2B5EF4-FFF2-40B4-BE49-F238E27FC236}">
                <a16:creationId xmlns:a16="http://schemas.microsoft.com/office/drawing/2014/main" id="{8ED821BE-03ED-987F-1568-E2F924F11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0" name="Rectangle 4">
            <a:extLst>
              <a:ext uri="{FF2B5EF4-FFF2-40B4-BE49-F238E27FC236}">
                <a16:creationId xmlns:a16="http://schemas.microsoft.com/office/drawing/2014/main" id="{F5B14D0A-293F-3D70-22B7-DD23E9E2F8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692150"/>
            <a:ext cx="7921625" cy="5473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61" name="Picture 5">
            <a:extLst>
              <a:ext uri="{FF2B5EF4-FFF2-40B4-BE49-F238E27FC236}">
                <a16:creationId xmlns:a16="http://schemas.microsoft.com/office/drawing/2014/main" id="{2AC70AC7-CAA6-0AD7-AC9C-C085BAD6AF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7950200" cy="547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2" name="Picture 6">
            <a:extLst>
              <a:ext uri="{FF2B5EF4-FFF2-40B4-BE49-F238E27FC236}">
                <a16:creationId xmlns:a16="http://schemas.microsoft.com/office/drawing/2014/main" id="{8A7AC480-6D6B-A105-B674-63AA2B070A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3" name="Rectangle 7">
            <a:extLst>
              <a:ext uri="{FF2B5EF4-FFF2-40B4-BE49-F238E27FC236}">
                <a16:creationId xmlns:a16="http://schemas.microsoft.com/office/drawing/2014/main" id="{A033D355-11EA-C9E1-5E15-88090C0B66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620713"/>
            <a:ext cx="8064500" cy="5688012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64" name="Picture 8">
            <a:extLst>
              <a:ext uri="{FF2B5EF4-FFF2-40B4-BE49-F238E27FC236}">
                <a16:creationId xmlns:a16="http://schemas.microsoft.com/office/drawing/2014/main" id="{445655E9-1A8C-80E2-D67A-B98F02560D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844675"/>
            <a:ext cx="360363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10">
            <a:extLst>
              <a:ext uri="{FF2B5EF4-FFF2-40B4-BE49-F238E27FC236}">
                <a16:creationId xmlns:a16="http://schemas.microsoft.com/office/drawing/2014/main" id="{4A89E2CE-6465-CCDD-6C1F-F7A7FF2B412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977" y="796132"/>
            <a:ext cx="892175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7" name="Rectangle 11">
            <a:extLst>
              <a:ext uri="{FF2B5EF4-FFF2-40B4-BE49-F238E27FC236}">
                <a16:creationId xmlns:a16="http://schemas.microsoft.com/office/drawing/2014/main" id="{96A6FEC0-A5DA-5D62-6114-D72834CDAA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69" name="Picture 13">
            <a:extLst>
              <a:ext uri="{FF2B5EF4-FFF2-40B4-BE49-F238E27FC236}">
                <a16:creationId xmlns:a16="http://schemas.microsoft.com/office/drawing/2014/main" id="{4C9290C0-4220-5DE7-C65C-C1800870AE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844675"/>
            <a:ext cx="3922712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70" name="Picture 14">
            <a:extLst>
              <a:ext uri="{FF2B5EF4-FFF2-40B4-BE49-F238E27FC236}">
                <a16:creationId xmlns:a16="http://schemas.microsoft.com/office/drawing/2014/main" id="{2EF8B6B4-6177-4D3E-BA2C-5618BF4C533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9530" y="848518"/>
            <a:ext cx="892175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2" name="Picture 16">
            <a:extLst>
              <a:ext uri="{FF2B5EF4-FFF2-40B4-BE49-F238E27FC236}">
                <a16:creationId xmlns:a16="http://schemas.microsoft.com/office/drawing/2014/main" id="{DD65638F-F151-33CF-0F99-A252E298D63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773238"/>
            <a:ext cx="36036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3" name="Picture 17">
            <a:extLst>
              <a:ext uri="{FF2B5EF4-FFF2-40B4-BE49-F238E27FC236}">
                <a16:creationId xmlns:a16="http://schemas.microsoft.com/office/drawing/2014/main" id="{EE9C79E5-1B5A-7ED6-0D9D-79C911CEE78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989138"/>
            <a:ext cx="36036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4" name="Picture 18">
            <a:extLst>
              <a:ext uri="{FF2B5EF4-FFF2-40B4-BE49-F238E27FC236}">
                <a16:creationId xmlns:a16="http://schemas.microsoft.com/office/drawing/2014/main" id="{9F579515-1FAC-BE70-237F-BBCF7BA2BC1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916113"/>
            <a:ext cx="36036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75" name="AutoShape 19">
            <a:extLst>
              <a:ext uri="{FF2B5EF4-FFF2-40B4-BE49-F238E27FC236}">
                <a16:creationId xmlns:a16="http://schemas.microsoft.com/office/drawing/2014/main" id="{24E14B68-F773-DB03-B35F-4C60761D67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4941888"/>
            <a:ext cx="936625" cy="865187"/>
          </a:xfrm>
          <a:prstGeom prst="star5">
            <a:avLst/>
          </a:prstGeom>
          <a:blipFill dpi="0" rotWithShape="1">
            <a:blip r:embed="rId10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76" name="AutoShape 20">
            <a:extLst>
              <a:ext uri="{FF2B5EF4-FFF2-40B4-BE49-F238E27FC236}">
                <a16:creationId xmlns:a16="http://schemas.microsoft.com/office/drawing/2014/main" id="{05EC35EB-6634-41FC-D363-7C49EF6327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1916113"/>
            <a:ext cx="936625" cy="865187"/>
          </a:xfrm>
          <a:prstGeom prst="star5">
            <a:avLst/>
          </a:prstGeom>
          <a:blipFill dpi="0" rotWithShape="1">
            <a:blip r:embed="rId10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77" name="Picture 21">
            <a:extLst>
              <a:ext uri="{FF2B5EF4-FFF2-40B4-BE49-F238E27FC236}">
                <a16:creationId xmlns:a16="http://schemas.microsoft.com/office/drawing/2014/main" id="{B483100F-D392-36EA-1281-F63BC3BCD8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773238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8" name="Picture 22">
            <a:extLst>
              <a:ext uri="{FF2B5EF4-FFF2-40B4-BE49-F238E27FC236}">
                <a16:creationId xmlns:a16="http://schemas.microsoft.com/office/drawing/2014/main" id="{7E2281A1-240B-EEE6-6A68-A4BEC42C922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773238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9" name="Picture 23">
            <a:extLst>
              <a:ext uri="{FF2B5EF4-FFF2-40B4-BE49-F238E27FC236}">
                <a16:creationId xmlns:a16="http://schemas.microsoft.com/office/drawing/2014/main" id="{93ADFDC8-294F-2438-0E4F-F1D9491E16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916113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0" name="Picture 24">
            <a:extLst>
              <a:ext uri="{FF2B5EF4-FFF2-40B4-BE49-F238E27FC236}">
                <a16:creationId xmlns:a16="http://schemas.microsoft.com/office/drawing/2014/main" id="{0445E4A9-9B30-F846-A8AB-431F9AC902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844675"/>
            <a:ext cx="360362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81" name="AutoShape 25">
            <a:extLst>
              <a:ext uri="{FF2B5EF4-FFF2-40B4-BE49-F238E27FC236}">
                <a16:creationId xmlns:a16="http://schemas.microsoft.com/office/drawing/2014/main" id="{F4FDF778-C050-50AD-BAA9-76DF30E3CF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5150" y="2781300"/>
            <a:ext cx="647700" cy="504825"/>
          </a:xfrm>
          <a:prstGeom prst="star5">
            <a:avLst/>
          </a:prstGeom>
          <a:blipFill dpi="0" rotWithShape="1">
            <a:blip r:embed="rId10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82" name="AutoShape 26">
            <a:extLst>
              <a:ext uri="{FF2B5EF4-FFF2-40B4-BE49-F238E27FC236}">
                <a16:creationId xmlns:a16="http://schemas.microsoft.com/office/drawing/2014/main" id="{93A429CE-0203-B356-3FC9-8AED84EE20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3429000"/>
            <a:ext cx="936625" cy="865188"/>
          </a:xfrm>
          <a:prstGeom prst="star5">
            <a:avLst/>
          </a:prstGeom>
          <a:blipFill dpi="0" rotWithShape="1">
            <a:blip r:embed="rId10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83" name="AutoShape 27">
            <a:extLst>
              <a:ext uri="{FF2B5EF4-FFF2-40B4-BE49-F238E27FC236}">
                <a16:creationId xmlns:a16="http://schemas.microsoft.com/office/drawing/2014/main" id="{45FAADA5-6494-47E8-4CAE-924F10C2C4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5150" y="4365625"/>
            <a:ext cx="647700" cy="504825"/>
          </a:xfrm>
          <a:prstGeom prst="star5">
            <a:avLst/>
          </a:prstGeom>
          <a:blipFill dpi="0" rotWithShape="1">
            <a:blip r:embed="rId10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84" name="Picture 28">
            <a:extLst>
              <a:ext uri="{FF2B5EF4-FFF2-40B4-BE49-F238E27FC236}">
                <a16:creationId xmlns:a16="http://schemas.microsoft.com/office/drawing/2014/main" id="{45D7D003-ADA8-5FF2-A9C9-23F67DBC4B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205038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5" name="Picture 29">
            <a:extLst>
              <a:ext uri="{FF2B5EF4-FFF2-40B4-BE49-F238E27FC236}">
                <a16:creationId xmlns:a16="http://schemas.microsoft.com/office/drawing/2014/main" id="{5D2513DD-BB1B-29B5-90DE-93C6E136B60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716338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6" name="Picture 30">
            <a:extLst>
              <a:ext uri="{FF2B5EF4-FFF2-40B4-BE49-F238E27FC236}">
                <a16:creationId xmlns:a16="http://schemas.microsoft.com/office/drawing/2014/main" id="{736145BD-86F0-C791-7FE4-140C72714B1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5229225"/>
            <a:ext cx="360362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0" name="Picture 54">
            <a:extLst>
              <a:ext uri="{FF2B5EF4-FFF2-40B4-BE49-F238E27FC236}">
                <a16:creationId xmlns:a16="http://schemas.microsoft.com/office/drawing/2014/main" id="{DF4F5579-0BF9-52BE-9700-FA5E02D606F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844675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1" name="Picture 55">
            <a:extLst>
              <a:ext uri="{FF2B5EF4-FFF2-40B4-BE49-F238E27FC236}">
                <a16:creationId xmlns:a16="http://schemas.microsoft.com/office/drawing/2014/main" id="{15B8559F-ABC4-3ACE-3C98-B8674C3F75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541" y="5253832"/>
            <a:ext cx="576264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2" name="Picture 56">
            <a:extLst>
              <a:ext uri="{FF2B5EF4-FFF2-40B4-BE49-F238E27FC236}">
                <a16:creationId xmlns:a16="http://schemas.microsoft.com/office/drawing/2014/main" id="{76B5E44D-0D2F-728B-9CF5-B99FE11B87D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5157788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3" name="Picture 57">
            <a:extLst>
              <a:ext uri="{FF2B5EF4-FFF2-40B4-BE49-F238E27FC236}">
                <a16:creationId xmlns:a16="http://schemas.microsoft.com/office/drawing/2014/main" id="{B3B666E5-9EAB-CC65-9090-47E12E07E37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5157788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6" name="Picture 60">
            <a:hlinkClick r:id="" action="ppaction://noaction" highlightClick="1">
              <a:snd r:embed="rId2" name="04 04 - 't Kleine cafe aan de haven.wav"/>
            </a:hlinkClick>
            <a:extLst>
              <a:ext uri="{FF2B5EF4-FFF2-40B4-BE49-F238E27FC236}">
                <a16:creationId xmlns:a16="http://schemas.microsoft.com/office/drawing/2014/main" id="{37E17DBB-4CC9-577E-E646-BC1EB1730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44370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17" name="Picture 61">
            <a:hlinkClick r:id="" action="ppaction://noaction" highlightClick="1">
              <a:snd r:embed="rId13" name="07 la ballade des gens heureux.wav"/>
            </a:hlinkClick>
            <a:extLst>
              <a:ext uri="{FF2B5EF4-FFF2-40B4-BE49-F238E27FC236}">
                <a16:creationId xmlns:a16="http://schemas.microsoft.com/office/drawing/2014/main" id="{B0A16466-154A-20CB-E7D8-20D6B9853D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492375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18" name="Picture 62">
            <a:hlinkClick r:id="" action="ppaction://noaction" highlightClick="1">
              <a:snd r:embed="rId14" name="Valse Accordéon.wav"/>
            </a:hlinkClick>
            <a:extLst>
              <a:ext uri="{FF2B5EF4-FFF2-40B4-BE49-F238E27FC236}">
                <a16:creationId xmlns:a16="http://schemas.microsoft.com/office/drawing/2014/main" id="{DFEF0E6A-7FAD-1C8A-FB4D-F06E04C17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492375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19" name="Picture 63">
            <a:hlinkClick r:id="" action="ppaction://noaction" highlightClick="1">
              <a:snd r:embed="rId15" name="01 Butterfly.wav"/>
            </a:hlinkClick>
            <a:extLst>
              <a:ext uri="{FF2B5EF4-FFF2-40B4-BE49-F238E27FC236}">
                <a16:creationId xmlns:a16="http://schemas.microsoft.com/office/drawing/2014/main" id="{AD6D5673-CB03-5357-F8FF-D481F66BC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2492375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0" name="Picture 64">
            <a:hlinkClick r:id="" action="ppaction://noaction" highlightClick="1">
              <a:snd r:embed="rId16" name="08 Gigi l'amoroso.wav"/>
            </a:hlinkClick>
            <a:extLst>
              <a:ext uri="{FF2B5EF4-FFF2-40B4-BE49-F238E27FC236}">
                <a16:creationId xmlns:a16="http://schemas.microsoft.com/office/drawing/2014/main" id="{D71DA0BF-2374-7823-CD7B-5868E9353B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2492375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1" name="Picture 65">
            <a:hlinkClick r:id="" action="ppaction://noaction" highlightClick="1">
              <a:snd r:embed="rId17" name="09 Aline.wav"/>
            </a:hlinkClick>
            <a:extLst>
              <a:ext uri="{FF2B5EF4-FFF2-40B4-BE49-F238E27FC236}">
                <a16:creationId xmlns:a16="http://schemas.microsoft.com/office/drawing/2014/main" id="{3C00B32E-8B41-3DD1-EF9F-DC720FBB5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2492375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2" name="Picture 66">
            <a:hlinkClick r:id="" action="ppaction://noaction" highlightClick="1">
              <a:snd r:embed="rId18" name="11 This melody.wav"/>
            </a:hlinkClick>
            <a:extLst>
              <a:ext uri="{FF2B5EF4-FFF2-40B4-BE49-F238E27FC236}">
                <a16:creationId xmlns:a16="http://schemas.microsoft.com/office/drawing/2014/main" id="{F4B4F5CB-C20E-9941-C8D5-FA745DB7F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1416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3" name="Picture 67">
            <a:hlinkClick r:id="" action="ppaction://noaction" highlightClick="1">
              <a:snd r:embed="rId19" name="Le Tango Des Buvettes .wav"/>
            </a:hlinkClick>
            <a:extLst>
              <a:ext uri="{FF2B5EF4-FFF2-40B4-BE49-F238E27FC236}">
                <a16:creationId xmlns:a16="http://schemas.microsoft.com/office/drawing/2014/main" id="{59983961-EC41-793F-D10A-9A37573DC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1416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4" name="Picture 68">
            <a:hlinkClick r:id="" action="ppaction://noaction" highlightClick="1">
              <a:snd r:embed="rId20" name="La mer est belle.wav"/>
            </a:hlinkClick>
            <a:extLst>
              <a:ext uri="{FF2B5EF4-FFF2-40B4-BE49-F238E27FC236}">
                <a16:creationId xmlns:a16="http://schemas.microsoft.com/office/drawing/2014/main" id="{749FD872-4B9E-8043-EA82-16A5091A1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1416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5" name="Picture 69">
            <a:hlinkClick r:id="" action="ppaction://noaction" highlightClick="1">
              <a:snd r:embed="rId21" name="10 - Da nahm er seien Gitarre - Die Kirmesmusikanten.wav"/>
            </a:hlinkClick>
            <a:extLst>
              <a:ext uri="{FF2B5EF4-FFF2-40B4-BE49-F238E27FC236}">
                <a16:creationId xmlns:a16="http://schemas.microsoft.com/office/drawing/2014/main" id="{53DD506A-95CF-04C5-C50C-8F58F4A75C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1416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6" name="Picture 70">
            <a:hlinkClick r:id="" action="ppaction://noaction" highlightClick="1">
              <a:snd r:embed="rId22" name="la java bleue.wav"/>
            </a:hlinkClick>
            <a:extLst>
              <a:ext uri="{FF2B5EF4-FFF2-40B4-BE49-F238E27FC236}">
                <a16:creationId xmlns:a16="http://schemas.microsoft.com/office/drawing/2014/main" id="{DCDA3AA2-F1BC-11C1-28AD-C4FEC61E7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416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7" name="Picture 71">
            <a:hlinkClick r:id="" action="ppaction://noaction" highlightClick="1">
              <a:snd r:embed="rId23" name="Bourasque.wav"/>
            </a:hlinkClick>
            <a:extLst>
              <a:ext uri="{FF2B5EF4-FFF2-40B4-BE49-F238E27FC236}">
                <a16:creationId xmlns:a16="http://schemas.microsoft.com/office/drawing/2014/main" id="{0C7B53DC-9177-9314-EF40-3F6BA006AE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7893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8" name="Picture 72">
            <a:hlinkClick r:id="" action="ppaction://noaction" highlightClick="1">
              <a:snd r:embed="rId24" name="10 Les filles du bord de mer.wav"/>
            </a:hlinkClick>
            <a:extLst>
              <a:ext uri="{FF2B5EF4-FFF2-40B4-BE49-F238E27FC236}">
                <a16:creationId xmlns:a16="http://schemas.microsoft.com/office/drawing/2014/main" id="{BB1FF0AF-F48B-DEF5-3D93-BFE26E083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7893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9" name="Picture 73">
            <a:hlinkClick r:id="" action="ppaction://noaction" highlightClick="1">
              <a:snd r:embed="rId25" name="7.A ľombre du vieux chéne.wav"/>
            </a:hlinkClick>
            <a:extLst>
              <a:ext uri="{FF2B5EF4-FFF2-40B4-BE49-F238E27FC236}">
                <a16:creationId xmlns:a16="http://schemas.microsoft.com/office/drawing/2014/main" id="{F5F97FE3-EB63-45E5-550B-E4138A625E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7893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0" name="Picture 74">
            <a:hlinkClick r:id="" action="ppaction://noaction" highlightClick="1">
              <a:snd r:embed="rId26" name="6.Au bal du dimanche.wav"/>
            </a:hlinkClick>
            <a:extLst>
              <a:ext uri="{FF2B5EF4-FFF2-40B4-BE49-F238E27FC236}">
                <a16:creationId xmlns:a16="http://schemas.microsoft.com/office/drawing/2014/main" id="{F37C3087-957C-8AD1-D7E9-6D609E9FEC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7893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2" name="Picture 76">
            <a:hlinkClick r:id="" action="ppaction://noaction" highlightClick="1">
              <a:snd r:embed="rId27" name="5.La musique.wav"/>
            </a:hlinkClick>
            <a:extLst>
              <a:ext uri="{FF2B5EF4-FFF2-40B4-BE49-F238E27FC236}">
                <a16:creationId xmlns:a16="http://schemas.microsoft.com/office/drawing/2014/main" id="{D60DB277-6DAF-7ACC-0AF0-D75264857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4370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3" name="Picture 77">
            <a:hlinkClick r:id="" action="ppaction://noaction" highlightClick="1">
              <a:snd r:embed="rId28" name="4.Ma valse.wav"/>
            </a:hlinkClick>
            <a:extLst>
              <a:ext uri="{FF2B5EF4-FFF2-40B4-BE49-F238E27FC236}">
                <a16:creationId xmlns:a16="http://schemas.microsoft.com/office/drawing/2014/main" id="{D8FAADD1-6E27-0317-7815-8F5E81D5C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4370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4" name="Picture 78">
            <a:hlinkClick r:id="" action="ppaction://noaction" highlightClick="1">
              <a:snd r:embed="rId29" name="3.Musette 3.wav"/>
            </a:hlinkClick>
            <a:extLst>
              <a:ext uri="{FF2B5EF4-FFF2-40B4-BE49-F238E27FC236}">
                <a16:creationId xmlns:a16="http://schemas.microsoft.com/office/drawing/2014/main" id="{6BDF9DCB-A4F2-B57F-0B5C-8E5659DFF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4370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5" name="Picture 79">
            <a:hlinkClick r:id="" action="ppaction://noaction" highlightClick="1">
              <a:snd r:embed="rId30" name="1.Musette 1.wav"/>
            </a:hlinkClick>
            <a:extLst>
              <a:ext uri="{FF2B5EF4-FFF2-40B4-BE49-F238E27FC236}">
                <a16:creationId xmlns:a16="http://schemas.microsoft.com/office/drawing/2014/main" id="{D8782737-923B-4FB4-D74D-B16ED230A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4370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6" name="Picture 80">
            <a:hlinkClick r:id="" action="ppaction://noaction" highlightClick="1">
              <a:snd r:embed="rId31" name="2.Musette 2.wav"/>
            </a:hlinkClick>
            <a:extLst>
              <a:ext uri="{FF2B5EF4-FFF2-40B4-BE49-F238E27FC236}">
                <a16:creationId xmlns:a16="http://schemas.microsoft.com/office/drawing/2014/main" id="{387002E5-B000-C959-EB14-162281A358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7893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537" name="Rectangle 81">
            <a:extLst>
              <a:ext uri="{FF2B5EF4-FFF2-40B4-BE49-F238E27FC236}">
                <a16:creationId xmlns:a16="http://schemas.microsoft.com/office/drawing/2014/main" id="{D86DC868-5058-5571-AF22-5A21EF12B8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373" y="5852319"/>
            <a:ext cx="23860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altLang="cs-CZ" sz="1400" b="1" dirty="0">
                <a:solidFill>
                  <a:srgbClr val="800080"/>
                </a:solidFill>
              </a:rPr>
              <a:t>http://</a:t>
            </a:r>
            <a:r>
              <a:rPr lang="cs-CZ" altLang="cs-CZ" sz="1400" b="1" dirty="0">
                <a:solidFill>
                  <a:srgbClr val="660066"/>
                </a:solidFill>
              </a:rPr>
              <a:t>www.yatata-blog.eu</a:t>
            </a:r>
            <a:r>
              <a:rPr lang="cs-CZ" altLang="cs-CZ" sz="1400" b="1" dirty="0">
                <a:solidFill>
                  <a:srgbClr val="800080"/>
                </a:solidFill>
              </a:rPr>
              <a:t>/</a:t>
            </a:r>
          </a:p>
        </p:txBody>
      </p:sp>
      <p:pic>
        <p:nvPicPr>
          <p:cNvPr id="19538" name="Picture 82">
            <a:extLst>
              <a:ext uri="{FF2B5EF4-FFF2-40B4-BE49-F238E27FC236}">
                <a16:creationId xmlns:a16="http://schemas.microsoft.com/office/drawing/2014/main" id="{5EA399F6-0AD3-29B1-EB8F-8F09D0AEA78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924175"/>
            <a:ext cx="2159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39" name="Picture 83">
            <a:extLst>
              <a:ext uri="{FF2B5EF4-FFF2-40B4-BE49-F238E27FC236}">
                <a16:creationId xmlns:a16="http://schemas.microsoft.com/office/drawing/2014/main" id="{3317C456-C03F-366E-16C6-913A1086C30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508500"/>
            <a:ext cx="2159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2498C8E5-62C8-6666-585F-763EB54C269B}"/>
              </a:ext>
            </a:extLst>
          </p:cNvPr>
          <p:cNvSpPr/>
          <p:nvPr/>
        </p:nvSpPr>
        <p:spPr>
          <a:xfrm>
            <a:off x="1719263" y="821639"/>
            <a:ext cx="58326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38" dirty="0" err="1">
                <a:ln w="11430"/>
                <a:solidFill>
                  <a:schemeClr val="accent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Accordéons</a:t>
            </a:r>
            <a:r>
              <a:rPr lang="cs-CZ" sz="4400" b="1" spc="38" dirty="0">
                <a:ln w="11430"/>
                <a:solidFill>
                  <a:schemeClr val="accent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400" b="1" spc="38" dirty="0" err="1">
                <a:ln w="11430"/>
                <a:solidFill>
                  <a:schemeClr val="accent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français</a:t>
            </a:r>
            <a:endParaRPr lang="es-ES" sz="4400" b="1" spc="38" dirty="0">
              <a:ln w="11430"/>
              <a:solidFill>
                <a:schemeClr val="accent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04 04 - 't Kleine cafe aan de haven.wav"/>
          </p:stSnd>
        </p:sndAc>
      </p:transition>
    </mc:Choice>
    <mc:Fallback>
      <p:transition spd="slow">
        <p:split orient="vert"/>
        <p:sndAc>
          <p:stSnd>
            <p:snd r:embed="rId2" name="04 04 - 't Kleine cafe aan de haven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122</TotalTime>
  <Words>12</Words>
  <Application>Microsoft Office PowerPoint</Application>
  <PresentationFormat>Předvádění na obrazovce (4:3)</PresentationFormat>
  <Paragraphs>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33</cp:revision>
  <dcterms:created xsi:type="dcterms:W3CDTF">2020-02-21T13:54:42Z</dcterms:created>
  <dcterms:modified xsi:type="dcterms:W3CDTF">2022-11-12T16:06:45Z</dcterms:modified>
</cp:coreProperties>
</file>