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314" r:id="rId7"/>
    <p:sldId id="288" r:id="rId8"/>
    <p:sldId id="285" r:id="rId9"/>
    <p:sldId id="287" r:id="rId10"/>
    <p:sldId id="289" r:id="rId11"/>
    <p:sldId id="302" r:id="rId12"/>
    <p:sldId id="278" r:id="rId13"/>
    <p:sldId id="301" r:id="rId14"/>
    <p:sldId id="300" r:id="rId15"/>
    <p:sldId id="299" r:id="rId16"/>
    <p:sldId id="311" r:id="rId17"/>
    <p:sldId id="297" r:id="rId18"/>
    <p:sldId id="298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09" r:id="rId28"/>
    <p:sldId id="308" r:id="rId29"/>
    <p:sldId id="303" r:id="rId30"/>
    <p:sldId id="313" r:id="rId31"/>
    <p:sldId id="312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0268B68-6F2C-A60A-215B-842392477D88}"/>
              </a:ext>
            </a:extLst>
          </p:cNvPr>
          <p:cNvSpPr/>
          <p:nvPr/>
        </p:nvSpPr>
        <p:spPr>
          <a:xfrm>
            <a:off x="0" y="2564904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  61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10 Südböhmische Polka.wav"/>
            </a:hlinkClick>
            <a:extLst>
              <a:ext uri="{FF2B5EF4-FFF2-40B4-BE49-F238E27FC236}">
                <a16:creationId xmlns:a16="http://schemas.microsoft.com/office/drawing/2014/main" id="{8D868051-69B4-7A7C-719E-92C9F5B046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124744"/>
            <a:ext cx="360040" cy="324392"/>
          </a:xfrm>
          <a:prstGeom prst="rect">
            <a:avLst/>
          </a:prstGeom>
        </p:spPr>
      </p:pic>
      <p:pic>
        <p:nvPicPr>
          <p:cNvPr id="4" name="Picture 9">
            <a:extLst>
              <a:ext uri="{FF2B5EF4-FFF2-40B4-BE49-F238E27FC236}">
                <a16:creationId xmlns:a16="http://schemas.microsoft.com/office/drawing/2014/main" id="{B12D598A-A91A-C788-6E97-86861D8F3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AEEA697E-DE86-2D1A-6903-BBAF3057ED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30668" y="84786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041C9AE2-4180-A5A6-B232-63255D210E6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71304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0 Südböhmische Polk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10 Südböhmische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5702932-38F6-A5E5-C6B9-12E78129B333}"/>
              </a:ext>
            </a:extLst>
          </p:cNvPr>
          <p:cNvSpPr/>
          <p:nvPr/>
        </p:nvSpPr>
        <p:spPr>
          <a:xfrm>
            <a:off x="13792" y="5877272"/>
            <a:ext cx="12178208" cy="980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1FFBA77E-285D-25FE-16AB-CF45C2DE7D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165850"/>
            <a:ext cx="1198686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Germany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Alemanha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Németország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 Germania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 Saksa    Niemcy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62D989D-CB1F-E9FC-40A7-2EDD5FC929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66089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EEF5BFAE-4C14-1BB3-7936-5D2D938A8546}"/>
              </a:ext>
            </a:extLst>
          </p:cNvPr>
          <p:cNvSpPr/>
          <p:nvPr/>
        </p:nvSpPr>
        <p:spPr>
          <a:xfrm>
            <a:off x="1271464" y="1124744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Německo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61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AD98302-D8F6-A0B4-406E-F727A9ADC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32CE312A-513E-A565-B8A9-2AEBAA5CD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06B99AF-8EF6-4CB8-29D1-26EC8CA06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229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04E9A1-3E7C-5D98-3F68-85227CE0A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879C98-FFB7-5D75-B1C1-4BE32C1F3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D04736-037B-F58D-6892-539618F70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0BB4DA-2FF9-46E0-131F-73EB6B841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3AE4E3D-5AFF-CED7-EF70-45EF462D7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C430C0C-3C00-4F88-FE9C-1FB335A1B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DAE141-E84F-5FD1-173D-62C7A84B2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C06C5FB2-FC07-EBD0-4092-F2061AA0F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376" y="620688"/>
            <a:ext cx="1861939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C7F3C5-6C1E-CBD0-4BDB-D84C19C49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49D636D-9605-5947-442C-FFC07A43F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E9664F-AABB-D049-7957-8267609D1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6321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609F03-7CA0-EDBA-F5AB-688A3B257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F565FB-DB98-DB50-E236-B7E79F06B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382114C-37A9-C446-C9A2-A04FDE292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F94428-D845-D180-7C68-17F964A26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1A84B72-1082-D73C-772D-828CAA6C3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5450E76-D56C-483E-D542-D4F643FDE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FE802B-74C7-5289-7BC8-1D5103542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7D3387-3398-966A-783A-CE43B3440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179B621-A411-4EAD-21CB-BF4F0AC02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ED46E9-6720-F2C6-8779-DB47FB256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2B372B-9FB6-F6D2-3664-70BFC4EE5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996FBF-09CE-D189-18FC-D92FD2D16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13ED0D1-3FD1-CAD5-5826-44ACA40EC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ABBA96-45FD-4767-3CC2-F14598CD7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889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CEE620-544E-9BC1-93BF-92A8B63BF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584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C8E4A1D-8A7A-D293-7988-B1EBE9D8F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9"/>
            <a:ext cx="10801200" cy="500568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97ECC4A-A89B-FBCD-94A8-DD62453F424E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0C177C9C-E7A5-DEC7-3805-877EE3ED3CC7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24E4A4C0-2BFB-5743-6F09-3CAA31159443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6C2963A0-C48D-DC7B-9306-C38E40A73CB4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0A40EE17-82AD-8630-2C73-38DAE8DF014C}"/>
              </a:ext>
            </a:extLst>
          </p:cNvPr>
          <p:cNvSpPr/>
          <p:nvPr/>
        </p:nvSpPr>
        <p:spPr>
          <a:xfrm>
            <a:off x="7608169" y="494109"/>
            <a:ext cx="455327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9F3A9E69-AFED-F6A5-F127-87E8DDD14106}"/>
              </a:ext>
            </a:extLst>
          </p:cNvPr>
          <p:cNvSpPr/>
          <p:nvPr/>
        </p:nvSpPr>
        <p:spPr>
          <a:xfrm>
            <a:off x="4619493" y="810131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7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81</Words>
  <Application>Microsoft Office PowerPoint</Application>
  <PresentationFormat>Širokoúhlá obrazovka</PresentationFormat>
  <Paragraphs>17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2022-11-11T15:03:32Z</dcterms:modified>
</cp:coreProperties>
</file>