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8" r:id="rId7"/>
    <p:sldId id="287" r:id="rId8"/>
    <p:sldId id="302" r:id="rId9"/>
    <p:sldId id="289" r:id="rId10"/>
    <p:sldId id="300" r:id="rId11"/>
    <p:sldId id="281" r:id="rId12"/>
    <p:sldId id="278" r:id="rId13"/>
    <p:sldId id="301" r:id="rId14"/>
    <p:sldId id="299" r:id="rId15"/>
    <p:sldId id="298" r:id="rId16"/>
    <p:sldId id="297" r:id="rId17"/>
    <p:sldId id="294" r:id="rId18"/>
    <p:sldId id="296" r:id="rId19"/>
    <p:sldId id="295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08" r:id="rId29"/>
    <p:sldId id="303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Eritrea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8382326-1605-58E1-044E-82CBDF41EE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67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D688361-79FA-0E56-BD22-C861BB520A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11824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744678B-5EB1-06D5-398A-BEB18EB795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2460" y="22688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Obrázek 6">
            <a:hlinkClick r:id="" action="ppaction://noaction">
              <a:snd r:embed="rId2" name="Africa 10.wav"/>
            </a:hlinkClick>
            <a:extLst>
              <a:ext uri="{FF2B5EF4-FFF2-40B4-BE49-F238E27FC236}">
                <a16:creationId xmlns:a16="http://schemas.microsoft.com/office/drawing/2014/main" id="{DA279384-2CC2-616C-DA05-F51F39746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 10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 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AD6420D-3560-AFA8-8183-0007D051E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5" descr="Znak Eritreje">
            <a:extLst>
              <a:ext uri="{FF2B5EF4-FFF2-40B4-BE49-F238E27FC236}">
                <a16:creationId xmlns:a16="http://schemas.microsoft.com/office/drawing/2014/main" id="{85131F97-2B18-7217-0641-00974749A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152128" cy="112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Vlajka Eritreje">
            <a:extLst>
              <a:ext uri="{FF2B5EF4-FFF2-40B4-BE49-F238E27FC236}">
                <a16:creationId xmlns:a16="http://schemas.microsoft.com/office/drawing/2014/main" id="{9CD52FF5-1687-16A6-82A1-CE0EA3F2C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236" y="692487"/>
            <a:ext cx="1451570" cy="72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112301-7E1B-7E04-1F49-8F9BA1CE6370}"/>
              </a:ext>
            </a:extLst>
          </p:cNvPr>
          <p:cNvSpPr/>
          <p:nvPr/>
        </p:nvSpPr>
        <p:spPr>
          <a:xfrm>
            <a:off x="4223792" y="692487"/>
            <a:ext cx="316835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Eritrea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F18161E3-E4A5-15BE-D8F8-A2E7DCEAE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461D1C-4507-EF4D-C727-209BDBFC2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B0A974-7EA5-E961-41F5-5A4EE8469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E45EC8-05DB-448E-5C83-732E73953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F85889-407E-3C07-0AD9-6E6D3039F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F99161-775C-9F16-6D37-D081B1842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2ADD01-4A4D-F731-B3AD-AD3A350BB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439CA72-5211-18A7-95A4-EE7D518B5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96" y="620688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9EDE62-00C3-CE74-DE03-BB1EA8B32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EEF11003-E2A6-1438-E934-251781401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75A633-CF18-FC5A-C135-1402A964A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9E9D9D2-1553-27DD-C883-57377D9A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FC9181-3DA6-DA6A-60B3-D9A66A9B9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3889C1D-EEF7-65FC-4975-089E3BCEF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E5C7AF-5A0E-455D-5277-6653D185F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7B2EF5-6162-AA36-F0B9-0E4479951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5099F8-3431-0FB6-3D6A-E8D01C90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9C248A-455F-1556-691A-D2E060121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85F1BE-68A9-0219-FC97-46CEAD114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17A354-03BF-7BF6-B976-B2D293DD5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AD11F4-243F-CF77-9F34-8AD4F63AB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233D9F-9B18-62A8-4CAC-8B716473C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BDABE2E-F4DB-0D8B-40CC-F3FD9F7B4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05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8FE9F1CE-1F89-A881-2C0C-5921A0B79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04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28A4D0-587E-44C5-B589-7A4CE52C4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19370B-8D64-233A-D852-0CA4B7917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01ECE1-1438-2001-647A-8C968C7FD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2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11B4990-3347-E94E-5029-43AAF731B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6" y="414427"/>
            <a:ext cx="10893834" cy="50853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4284BD4-B960-9C5B-6B0C-111E63EE3053}"/>
              </a:ext>
            </a:extLst>
          </p:cNvPr>
          <p:cNvSpPr/>
          <p:nvPr/>
        </p:nvSpPr>
        <p:spPr>
          <a:xfrm>
            <a:off x="4418074" y="5010924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D874EF7-CFD3-A423-9B24-41A72B01DC88}"/>
              </a:ext>
            </a:extLst>
          </p:cNvPr>
          <p:cNvSpPr/>
          <p:nvPr/>
        </p:nvSpPr>
        <p:spPr>
          <a:xfrm>
            <a:off x="576304" y="502809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0B4480F-F1ED-4A73-09F0-BDEF27770E16}"/>
              </a:ext>
            </a:extLst>
          </p:cNvPr>
          <p:cNvSpPr/>
          <p:nvPr/>
        </p:nvSpPr>
        <p:spPr>
          <a:xfrm>
            <a:off x="9599387" y="499374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04608BB5-BC5F-DF4D-1A9A-7D62C182536B}"/>
              </a:ext>
            </a:extLst>
          </p:cNvPr>
          <p:cNvSpPr/>
          <p:nvPr/>
        </p:nvSpPr>
        <p:spPr>
          <a:xfrm>
            <a:off x="3909145" y="43080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49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81</cp:revision>
  <dcterms:created xsi:type="dcterms:W3CDTF">2020-02-21T13:54:42Z</dcterms:created>
  <dcterms:modified xsi:type="dcterms:W3CDTF">2022-11-11T11:10:30Z</dcterms:modified>
</cp:coreProperties>
</file>