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4" r:id="rId3"/>
    <p:sldId id="257" r:id="rId4"/>
    <p:sldId id="258" r:id="rId5"/>
    <p:sldId id="260"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UpIWczJAUpWcMvQLJXFMQ==" hashData="UloCJS2hlPkhcYZMVsnpQx3gOeZx19X1Crg0lttHSqPCHyhzO/9FoSwJdo3rmv1qYCTOT49I0QQ8IjqaNjxRC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FE8A4E-C198-44F3-B1D7-CEEC6B78D32D}" v="38" dt="2022-11-09T06:23:25.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660"/>
  </p:normalViewPr>
  <p:slideViewPr>
    <p:cSldViewPr snapToGrid="0">
      <p:cViewPr varScale="1">
        <p:scale>
          <a:sx n="72" d="100"/>
          <a:sy n="72" d="100"/>
        </p:scale>
        <p:origin x="80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7477C3-6A0E-446C-98BB-5994B723FF34}" type="datetimeFigureOut">
              <a:rPr lang="fr-FR" smtClean="0"/>
              <a:t>09/11/2022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D3978E-BE22-4630-8CBD-041E949ED747}" type="slidenum">
              <a:rPr lang="fr-FR" smtClean="0"/>
              <a:t>‹N°›</a:t>
            </a:fld>
            <a:endParaRPr lang="fr-FR"/>
          </a:p>
        </p:txBody>
      </p:sp>
    </p:spTree>
    <p:extLst>
      <p:ext uri="{BB962C8B-B14F-4D97-AF65-F5344CB8AC3E}">
        <p14:creationId xmlns:p14="http://schemas.microsoft.com/office/powerpoint/2010/main" val="194351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7CB63-EB26-8889-DDC6-988D1C95774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0ADA505-83DE-C555-CC63-9485FCDDF6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16F69A0-7AE1-0407-419C-DCE75FF267D9}"/>
              </a:ext>
            </a:extLst>
          </p:cNvPr>
          <p:cNvSpPr>
            <a:spLocks noGrp="1"/>
          </p:cNvSpPr>
          <p:nvPr>
            <p:ph type="dt" sz="half" idx="10"/>
          </p:nvPr>
        </p:nvSpPr>
        <p:spPr/>
        <p:txBody>
          <a:bodyPr/>
          <a:lstStyle/>
          <a:p>
            <a:fld id="{0B48E2D4-8C98-4F3A-9F93-D93B4D4168DF}" type="datetime1">
              <a:rPr lang="fr-FR" smtClean="0"/>
              <a:t>09/11/2022</a:t>
            </a:fld>
            <a:endParaRPr lang="fr-FR"/>
          </a:p>
        </p:txBody>
      </p:sp>
      <p:sp>
        <p:nvSpPr>
          <p:cNvPr id="5" name="Espace réservé du pied de page 4">
            <a:extLst>
              <a:ext uri="{FF2B5EF4-FFF2-40B4-BE49-F238E27FC236}">
                <a16:creationId xmlns:a16="http://schemas.microsoft.com/office/drawing/2014/main" id="{1D144952-6DD7-97C7-8FAE-7620295005A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9752078-713A-06F8-B9C4-CD64CFBC04DC}"/>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289160527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E35B14-D440-7E89-5FA2-78ABE79D3C3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CB4AE8-271F-0FC6-1446-A0484E6C29F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FFF7D7A-4AD8-69E5-30C3-2444996BED35}"/>
              </a:ext>
            </a:extLst>
          </p:cNvPr>
          <p:cNvSpPr>
            <a:spLocks noGrp="1"/>
          </p:cNvSpPr>
          <p:nvPr>
            <p:ph type="dt" sz="half" idx="10"/>
          </p:nvPr>
        </p:nvSpPr>
        <p:spPr/>
        <p:txBody>
          <a:bodyPr/>
          <a:lstStyle/>
          <a:p>
            <a:fld id="{129D5B50-74BF-4F2D-B65E-D01A2DB82366}" type="datetime1">
              <a:rPr lang="fr-FR" smtClean="0"/>
              <a:t>09/11/2022</a:t>
            </a:fld>
            <a:endParaRPr lang="fr-FR"/>
          </a:p>
        </p:txBody>
      </p:sp>
      <p:sp>
        <p:nvSpPr>
          <p:cNvPr id="5" name="Espace réservé du pied de page 4">
            <a:extLst>
              <a:ext uri="{FF2B5EF4-FFF2-40B4-BE49-F238E27FC236}">
                <a16:creationId xmlns:a16="http://schemas.microsoft.com/office/drawing/2014/main" id="{2A2812DF-C5FC-4D33-185C-8A26EACF71E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2F48677-D3B0-E5F2-1D19-D65D029E6B20}"/>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54140783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E5422A-BA2A-8DC2-E182-BBB569AC152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EF9F00B-9104-19E9-6B42-0EB57CA6AF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66A0819-5EE1-5368-01C5-54322325D875}"/>
              </a:ext>
            </a:extLst>
          </p:cNvPr>
          <p:cNvSpPr>
            <a:spLocks noGrp="1"/>
          </p:cNvSpPr>
          <p:nvPr>
            <p:ph type="dt" sz="half" idx="10"/>
          </p:nvPr>
        </p:nvSpPr>
        <p:spPr/>
        <p:txBody>
          <a:bodyPr/>
          <a:lstStyle/>
          <a:p>
            <a:fld id="{3D0CD657-061A-4819-A77E-9B62AEFB1CB7}" type="datetime1">
              <a:rPr lang="fr-FR" smtClean="0"/>
              <a:t>09/11/2022</a:t>
            </a:fld>
            <a:endParaRPr lang="fr-FR"/>
          </a:p>
        </p:txBody>
      </p:sp>
      <p:sp>
        <p:nvSpPr>
          <p:cNvPr id="5" name="Espace réservé du pied de page 4">
            <a:extLst>
              <a:ext uri="{FF2B5EF4-FFF2-40B4-BE49-F238E27FC236}">
                <a16:creationId xmlns:a16="http://schemas.microsoft.com/office/drawing/2014/main" id="{09A0DA00-6349-AD31-45A9-3902FCF464B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F43854E-FA51-CAB4-042F-2BEA1832F012}"/>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323822675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51F8B9-6FEB-4962-7A63-9EFF0BE75C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AE3F01D-69A6-0D25-F4C5-DD657CEE6F5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14EF2B8-3D50-A5B3-586C-FC10A110E3C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6187E72-C600-D53A-BB7D-6EA5619A9032}"/>
              </a:ext>
            </a:extLst>
          </p:cNvPr>
          <p:cNvSpPr>
            <a:spLocks noGrp="1"/>
          </p:cNvSpPr>
          <p:nvPr>
            <p:ph type="dt" sz="half" idx="10"/>
          </p:nvPr>
        </p:nvSpPr>
        <p:spPr/>
        <p:txBody>
          <a:bodyPr/>
          <a:lstStyle/>
          <a:p>
            <a:fld id="{E4DB074A-4CF9-4552-90F2-13AED82FF603}" type="datetime1">
              <a:rPr lang="fr-FR" smtClean="0"/>
              <a:t>09/11/2022</a:t>
            </a:fld>
            <a:endParaRPr lang="fr-FR"/>
          </a:p>
        </p:txBody>
      </p:sp>
      <p:sp>
        <p:nvSpPr>
          <p:cNvPr id="6" name="Espace réservé du pied de page 5">
            <a:extLst>
              <a:ext uri="{FF2B5EF4-FFF2-40B4-BE49-F238E27FC236}">
                <a16:creationId xmlns:a16="http://schemas.microsoft.com/office/drawing/2014/main" id="{7D66A67A-BA47-9D32-FD07-14999C78EDCF}"/>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D4BB9F4E-5A53-96D8-7AF5-B042CFB7357D}"/>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4759760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B9F24A-E36B-07EB-3CFF-152E196F257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EC920CB-FE59-34B6-E1F3-2EDB29C71B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A349941-7281-3EA0-C861-CAD8EE7C34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68C5A09-48E5-021C-4567-E57902D9C7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680EBE5-F9C2-46D6-47CF-00B6E10A3BC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2BA4BAC-D9EA-DF36-2A87-5E4B50FE74A2}"/>
              </a:ext>
            </a:extLst>
          </p:cNvPr>
          <p:cNvSpPr>
            <a:spLocks noGrp="1"/>
          </p:cNvSpPr>
          <p:nvPr>
            <p:ph type="dt" sz="half" idx="10"/>
          </p:nvPr>
        </p:nvSpPr>
        <p:spPr/>
        <p:txBody>
          <a:bodyPr/>
          <a:lstStyle/>
          <a:p>
            <a:fld id="{9C74CCDD-4213-4789-9AE2-F694639E09D6}" type="datetime1">
              <a:rPr lang="fr-FR" smtClean="0"/>
              <a:t>09/11/2022</a:t>
            </a:fld>
            <a:endParaRPr lang="fr-FR"/>
          </a:p>
        </p:txBody>
      </p:sp>
      <p:sp>
        <p:nvSpPr>
          <p:cNvPr id="8" name="Espace réservé du pied de page 7">
            <a:extLst>
              <a:ext uri="{FF2B5EF4-FFF2-40B4-BE49-F238E27FC236}">
                <a16:creationId xmlns:a16="http://schemas.microsoft.com/office/drawing/2014/main" id="{33CBAAC3-322F-4D60-B500-9A5AA7825904}"/>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EF2DE2C0-0863-6979-FCB0-6703917B5416}"/>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303831254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BA6F31-B48D-70C2-E166-2E8617DECC9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F416DDD-FCCC-9B77-B40D-17E9F332E16C}"/>
              </a:ext>
            </a:extLst>
          </p:cNvPr>
          <p:cNvSpPr>
            <a:spLocks noGrp="1"/>
          </p:cNvSpPr>
          <p:nvPr>
            <p:ph type="dt" sz="half" idx="10"/>
          </p:nvPr>
        </p:nvSpPr>
        <p:spPr/>
        <p:txBody>
          <a:bodyPr/>
          <a:lstStyle/>
          <a:p>
            <a:fld id="{BF265DC3-4891-4857-9B10-37AC07D0DB4C}" type="datetime1">
              <a:rPr lang="fr-FR" smtClean="0"/>
              <a:t>09/11/2022</a:t>
            </a:fld>
            <a:endParaRPr lang="fr-FR"/>
          </a:p>
        </p:txBody>
      </p:sp>
      <p:sp>
        <p:nvSpPr>
          <p:cNvPr id="4" name="Espace réservé du pied de page 3">
            <a:extLst>
              <a:ext uri="{FF2B5EF4-FFF2-40B4-BE49-F238E27FC236}">
                <a16:creationId xmlns:a16="http://schemas.microsoft.com/office/drawing/2014/main" id="{60329A24-C5FE-564F-A0D1-30238BE85BD9}"/>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AC9F820F-BFC6-2020-DF10-1E05B5CA588F}"/>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163829690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9ABCD73-BABC-6D23-0A23-14A32E7115CC}"/>
              </a:ext>
            </a:extLst>
          </p:cNvPr>
          <p:cNvSpPr>
            <a:spLocks noGrp="1"/>
          </p:cNvSpPr>
          <p:nvPr>
            <p:ph type="dt" sz="half" idx="10"/>
          </p:nvPr>
        </p:nvSpPr>
        <p:spPr/>
        <p:txBody>
          <a:bodyPr/>
          <a:lstStyle/>
          <a:p>
            <a:fld id="{B7BB7AED-6A62-42FB-8267-B8437A36222B}" type="datetime1">
              <a:rPr lang="fr-FR" smtClean="0"/>
              <a:t>09/11/2022</a:t>
            </a:fld>
            <a:endParaRPr lang="fr-FR"/>
          </a:p>
        </p:txBody>
      </p:sp>
      <p:sp>
        <p:nvSpPr>
          <p:cNvPr id="3" name="Espace réservé du pied de page 2">
            <a:extLst>
              <a:ext uri="{FF2B5EF4-FFF2-40B4-BE49-F238E27FC236}">
                <a16:creationId xmlns:a16="http://schemas.microsoft.com/office/drawing/2014/main" id="{17D505E7-5285-A3F6-DF1F-9B906C0C4596}"/>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B2EC3481-A334-3A8B-0FCB-5341E205369A}"/>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167914835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D0176B-57AA-6D6B-4799-19647C15C36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3E73427-3BAC-D751-EA73-7D038AE7E9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8627ABA-8E25-C5E9-76D2-8C89688097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C5D1B09-4590-FD5A-6248-A791E0EA22E6}"/>
              </a:ext>
            </a:extLst>
          </p:cNvPr>
          <p:cNvSpPr>
            <a:spLocks noGrp="1"/>
          </p:cNvSpPr>
          <p:nvPr>
            <p:ph type="dt" sz="half" idx="10"/>
          </p:nvPr>
        </p:nvSpPr>
        <p:spPr/>
        <p:txBody>
          <a:bodyPr/>
          <a:lstStyle/>
          <a:p>
            <a:fld id="{2BED7481-A65C-4583-BC97-247BB34AF1D8}" type="datetime1">
              <a:rPr lang="fr-FR" smtClean="0"/>
              <a:t>09/11/2022</a:t>
            </a:fld>
            <a:endParaRPr lang="fr-FR"/>
          </a:p>
        </p:txBody>
      </p:sp>
      <p:sp>
        <p:nvSpPr>
          <p:cNvPr id="6" name="Espace réservé du pied de page 5">
            <a:extLst>
              <a:ext uri="{FF2B5EF4-FFF2-40B4-BE49-F238E27FC236}">
                <a16:creationId xmlns:a16="http://schemas.microsoft.com/office/drawing/2014/main" id="{C1C848B9-58E4-6ECE-193B-2C6D03377E2E}"/>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31DC024F-DCC4-8F36-89FE-049930CC48E3}"/>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347124648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49157C-DBF1-714B-6CA4-68F17BA4D0E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907A0D2-C1D3-7D2A-07A4-FE18CD9640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9D400D2-E71D-E8F8-E18F-3CFBBA2080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8BF0F7-B032-2FAF-0C5C-44817590D058}"/>
              </a:ext>
            </a:extLst>
          </p:cNvPr>
          <p:cNvSpPr>
            <a:spLocks noGrp="1"/>
          </p:cNvSpPr>
          <p:nvPr>
            <p:ph type="dt" sz="half" idx="10"/>
          </p:nvPr>
        </p:nvSpPr>
        <p:spPr/>
        <p:txBody>
          <a:bodyPr/>
          <a:lstStyle/>
          <a:p>
            <a:fld id="{D545EB7E-0B87-40C8-BE37-94F980ADE8EF}" type="datetime1">
              <a:rPr lang="fr-FR" smtClean="0"/>
              <a:t>09/11/2022</a:t>
            </a:fld>
            <a:endParaRPr lang="fr-FR"/>
          </a:p>
        </p:txBody>
      </p:sp>
      <p:sp>
        <p:nvSpPr>
          <p:cNvPr id="6" name="Espace réservé du pied de page 5">
            <a:extLst>
              <a:ext uri="{FF2B5EF4-FFF2-40B4-BE49-F238E27FC236}">
                <a16:creationId xmlns:a16="http://schemas.microsoft.com/office/drawing/2014/main" id="{5C2380B3-9026-9EB6-B23D-D74222DBE207}"/>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74A9E445-6CF7-7EDA-1AB4-5F4AA70E8229}"/>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26615816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D1A46F-C6CF-5CE0-CF27-5A31FEECD2B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617280C-F45F-BF4D-4339-DE0A89318F7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776F7D-B642-4688-F8C2-8FBD77A5D569}"/>
              </a:ext>
            </a:extLst>
          </p:cNvPr>
          <p:cNvSpPr>
            <a:spLocks noGrp="1"/>
          </p:cNvSpPr>
          <p:nvPr>
            <p:ph type="dt" sz="half" idx="10"/>
          </p:nvPr>
        </p:nvSpPr>
        <p:spPr/>
        <p:txBody>
          <a:bodyPr/>
          <a:lstStyle/>
          <a:p>
            <a:fld id="{5CA3B15B-5001-4810-BABF-E08E07C19B6A}" type="datetime1">
              <a:rPr lang="fr-FR" smtClean="0"/>
              <a:t>09/11/2022</a:t>
            </a:fld>
            <a:endParaRPr lang="fr-FR"/>
          </a:p>
        </p:txBody>
      </p:sp>
      <p:sp>
        <p:nvSpPr>
          <p:cNvPr id="5" name="Espace réservé du pied de page 4">
            <a:extLst>
              <a:ext uri="{FF2B5EF4-FFF2-40B4-BE49-F238E27FC236}">
                <a16:creationId xmlns:a16="http://schemas.microsoft.com/office/drawing/2014/main" id="{5A4CDE69-976A-E433-D3F1-35F767C0855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0A7FB28A-36BE-C5A8-0809-7B416348B7CD}"/>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245631193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D769DC2-F43B-97A5-A49C-D9E12E5BC72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E25C151-C88D-8681-76A7-00DF95D88E2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46F56E-B57A-53EA-0A67-D343F313550F}"/>
              </a:ext>
            </a:extLst>
          </p:cNvPr>
          <p:cNvSpPr>
            <a:spLocks noGrp="1"/>
          </p:cNvSpPr>
          <p:nvPr>
            <p:ph type="dt" sz="half" idx="10"/>
          </p:nvPr>
        </p:nvSpPr>
        <p:spPr/>
        <p:txBody>
          <a:bodyPr/>
          <a:lstStyle/>
          <a:p>
            <a:fld id="{3EF322E1-2125-42C0-90DC-97957F23A3B2}" type="datetime1">
              <a:rPr lang="fr-FR" smtClean="0"/>
              <a:t>09/11/2022</a:t>
            </a:fld>
            <a:endParaRPr lang="fr-FR"/>
          </a:p>
        </p:txBody>
      </p:sp>
      <p:sp>
        <p:nvSpPr>
          <p:cNvPr id="5" name="Espace réservé du pied de page 4">
            <a:extLst>
              <a:ext uri="{FF2B5EF4-FFF2-40B4-BE49-F238E27FC236}">
                <a16:creationId xmlns:a16="http://schemas.microsoft.com/office/drawing/2014/main" id="{1848FDEC-570B-380D-6A93-4A47727CBBF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A669C4BA-00DD-BEF1-E40C-F48720EDE6A3}"/>
              </a:ext>
            </a:extLst>
          </p:cNvPr>
          <p:cNvSpPr>
            <a:spLocks noGrp="1"/>
          </p:cNvSpPr>
          <p:nvPr>
            <p:ph type="sldNum" sz="quarter" idx="12"/>
          </p:nvPr>
        </p:nvSpPr>
        <p:spPr/>
        <p:txBody>
          <a:bodyPr/>
          <a:lstStyle/>
          <a:p>
            <a:fld id="{F023A0CE-644C-4A84-A19D-095BCF3B79EB}" type="slidenum">
              <a:rPr lang="fr-FR" smtClean="0"/>
              <a:t>‹N°›</a:t>
            </a:fld>
            <a:endParaRPr lang="fr-FR"/>
          </a:p>
        </p:txBody>
      </p:sp>
    </p:spTree>
    <p:extLst>
      <p:ext uri="{BB962C8B-B14F-4D97-AF65-F5344CB8AC3E}">
        <p14:creationId xmlns:p14="http://schemas.microsoft.com/office/powerpoint/2010/main" val="166652892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4D2211C-490B-9167-0DB1-C3CBB56635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9D39DCF-42A9-7C4E-5BD2-376378D996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A98E7D-0EC3-18F9-E9C1-D8770EAF48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DD4492-73E5-4E26-8B87-BA06A1065090}" type="datetime1">
              <a:rPr lang="fr-FR" smtClean="0"/>
              <a:t>09/11/2022</a:t>
            </a:fld>
            <a:endParaRPr lang="fr-FR"/>
          </a:p>
        </p:txBody>
      </p:sp>
      <p:sp>
        <p:nvSpPr>
          <p:cNvPr id="5" name="Espace réservé du pied de page 4">
            <a:extLst>
              <a:ext uri="{FF2B5EF4-FFF2-40B4-BE49-F238E27FC236}">
                <a16:creationId xmlns:a16="http://schemas.microsoft.com/office/drawing/2014/main" id="{26ED9021-C88B-1B3F-AAF0-CDA95A885A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D5362F6C-C843-2248-442E-67A800DB88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23A0CE-644C-4A84-A19D-095BCF3B79EB}" type="slidenum">
              <a:rPr lang="fr-FR" smtClean="0"/>
              <a:t>‹N°›</a:t>
            </a:fld>
            <a:endParaRPr lang="fr-FR"/>
          </a:p>
        </p:txBody>
      </p:sp>
    </p:spTree>
    <p:extLst>
      <p:ext uri="{BB962C8B-B14F-4D97-AF65-F5344CB8AC3E}">
        <p14:creationId xmlns:p14="http://schemas.microsoft.com/office/powerpoint/2010/main" val="6933896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fleur&#10;&#10;Description générée automatiquement">
            <a:extLst>
              <a:ext uri="{FF2B5EF4-FFF2-40B4-BE49-F238E27FC236}">
                <a16:creationId xmlns:a16="http://schemas.microsoft.com/office/drawing/2014/main" id="{457367C1-A454-AB32-2157-E68170C66D1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52870" y="950843"/>
            <a:ext cx="7686260" cy="4956313"/>
          </a:xfrm>
          <a:prstGeom prst="rect">
            <a:avLst/>
          </a:prstGeom>
        </p:spPr>
      </p:pic>
      <p:sp>
        <p:nvSpPr>
          <p:cNvPr id="8" name="Espace réservé de la date 7">
            <a:extLst>
              <a:ext uri="{FF2B5EF4-FFF2-40B4-BE49-F238E27FC236}">
                <a16:creationId xmlns:a16="http://schemas.microsoft.com/office/drawing/2014/main" id="{F89441E5-B0DB-D1DF-5BA5-E347D8574A03}"/>
              </a:ext>
            </a:extLst>
          </p:cNvPr>
          <p:cNvSpPr>
            <a:spLocks noGrp="1"/>
          </p:cNvSpPr>
          <p:nvPr>
            <p:ph type="dt" sz="half" idx="10"/>
          </p:nvPr>
        </p:nvSpPr>
        <p:spPr/>
        <p:txBody>
          <a:bodyPr/>
          <a:lstStyle/>
          <a:p>
            <a:fld id="{696AFA33-B4CF-4C75-B457-722D548002C8}" type="datetime1">
              <a:rPr lang="fr-FR" smtClean="0"/>
              <a:t>09/11/2022</a:t>
            </a:fld>
            <a:endParaRPr lang="fr-FR"/>
          </a:p>
        </p:txBody>
      </p:sp>
      <p:sp>
        <p:nvSpPr>
          <p:cNvPr id="9" name="Espace réservé du pied de page 8">
            <a:extLst>
              <a:ext uri="{FF2B5EF4-FFF2-40B4-BE49-F238E27FC236}">
                <a16:creationId xmlns:a16="http://schemas.microsoft.com/office/drawing/2014/main" id="{C8FCFA0C-24AA-4AE7-4E73-6E9F7514642F}"/>
              </a:ext>
            </a:extLst>
          </p:cNvPr>
          <p:cNvSpPr>
            <a:spLocks noGrp="1"/>
          </p:cNvSpPr>
          <p:nvPr>
            <p:ph type="ftr" sz="quarter" idx="11"/>
          </p:nvPr>
        </p:nvSpPr>
        <p:spPr/>
        <p:txBody>
          <a:bodyPr/>
          <a:lstStyle/>
          <a:p>
            <a:r>
              <a:rPr lang="fr-FR"/>
              <a:t>Lorient 2022</a:t>
            </a:r>
          </a:p>
        </p:txBody>
      </p:sp>
      <p:sp>
        <p:nvSpPr>
          <p:cNvPr id="10" name="Espace réservé du numéro de diapositive 9">
            <a:extLst>
              <a:ext uri="{FF2B5EF4-FFF2-40B4-BE49-F238E27FC236}">
                <a16:creationId xmlns:a16="http://schemas.microsoft.com/office/drawing/2014/main" id="{2FF48454-2BDB-633C-BBC3-AAD1A94FB9FF}"/>
              </a:ext>
            </a:extLst>
          </p:cNvPr>
          <p:cNvSpPr>
            <a:spLocks noGrp="1"/>
          </p:cNvSpPr>
          <p:nvPr>
            <p:ph type="sldNum" sz="quarter" idx="12"/>
          </p:nvPr>
        </p:nvSpPr>
        <p:spPr/>
        <p:txBody>
          <a:bodyPr/>
          <a:lstStyle/>
          <a:p>
            <a:fld id="{F023A0CE-644C-4A84-A19D-095BCF3B79EB}" type="slidenum">
              <a:rPr lang="fr-FR" smtClean="0"/>
              <a:t>1</a:t>
            </a:fld>
            <a:endParaRPr lang="fr-FR"/>
          </a:p>
        </p:txBody>
      </p:sp>
      <p:sp>
        <p:nvSpPr>
          <p:cNvPr id="11" name="ZoneTexte 10">
            <a:extLst>
              <a:ext uri="{FF2B5EF4-FFF2-40B4-BE49-F238E27FC236}">
                <a16:creationId xmlns:a16="http://schemas.microsoft.com/office/drawing/2014/main" id="{9EC42620-6699-AF8D-B53C-77EA2F8A71D6}"/>
              </a:ext>
            </a:extLst>
          </p:cNvPr>
          <p:cNvSpPr txBox="1"/>
          <p:nvPr/>
        </p:nvSpPr>
        <p:spPr>
          <a:xfrm>
            <a:off x="3776870" y="2983012"/>
            <a:ext cx="5804452" cy="400110"/>
          </a:xfrm>
          <a:prstGeom prst="rect">
            <a:avLst/>
          </a:prstGeom>
          <a:noFill/>
        </p:spPr>
        <p:txBody>
          <a:bodyPr wrap="square" rtlCol="0">
            <a:spAutoFit/>
          </a:bodyPr>
          <a:lstStyle/>
          <a:p>
            <a:r>
              <a:rPr lang="fr-FR" sz="2000" b="1" i="1" dirty="0"/>
              <a:t>Lorient Vous Propose La Ville De Bordeaux</a:t>
            </a:r>
          </a:p>
        </p:txBody>
      </p:sp>
    </p:spTree>
    <p:extLst>
      <p:ext uri="{BB962C8B-B14F-4D97-AF65-F5344CB8AC3E}">
        <p14:creationId xmlns:p14="http://schemas.microsoft.com/office/powerpoint/2010/main" val="2169263659"/>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sndAc>
          <p:stSnd loop="1">
            <p:snd r:embed="rId2" name="30 Minutes of Beautiful Romantic Music Guitar Music, Violin Music, Cello Music, Piano Music ★74.wav"/>
          </p:stSnd>
        </p:sndAc>
      </p:transition>
    </mc:Choice>
    <mc:Fallback>
      <p:transition spd="slow" advClick="0" advTm="16000">
        <p:fade/>
        <p:sndAc>
          <p:stSnd loop="1">
            <p:snd r:embed="rId2" name="30 Minutes of Beautiful Romantic Music Guitar Music, Violin Music, Cello Music, Piano Music ★74.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3CA335F-F1E2-ABE2-DFF0-56410242BF80}"/>
              </a:ext>
            </a:extLst>
          </p:cNvPr>
          <p:cNvSpPr>
            <a:spLocks noGrp="1"/>
          </p:cNvSpPr>
          <p:nvPr>
            <p:ph type="dt" sz="half" idx="10"/>
          </p:nvPr>
        </p:nvSpPr>
        <p:spPr/>
        <p:txBody>
          <a:bodyPr/>
          <a:lstStyle/>
          <a:p>
            <a:fld id="{710B4B99-FD90-43F2-AA55-559D67D62990}" type="datetime1">
              <a:rPr lang="fr-FR" smtClean="0"/>
              <a:t>09/11/2022</a:t>
            </a:fld>
            <a:endParaRPr lang="fr-FR"/>
          </a:p>
        </p:txBody>
      </p:sp>
      <p:sp>
        <p:nvSpPr>
          <p:cNvPr id="3" name="Espace réservé du pied de page 2">
            <a:extLst>
              <a:ext uri="{FF2B5EF4-FFF2-40B4-BE49-F238E27FC236}">
                <a16:creationId xmlns:a16="http://schemas.microsoft.com/office/drawing/2014/main" id="{8109BFF0-1070-F8F7-4908-19564A7A7BB3}"/>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ED9F420-9B3B-0A7A-EB6B-945BEDF42C17}"/>
              </a:ext>
            </a:extLst>
          </p:cNvPr>
          <p:cNvSpPr>
            <a:spLocks noGrp="1"/>
          </p:cNvSpPr>
          <p:nvPr>
            <p:ph type="sldNum" sz="quarter" idx="12"/>
          </p:nvPr>
        </p:nvSpPr>
        <p:spPr/>
        <p:txBody>
          <a:bodyPr/>
          <a:lstStyle/>
          <a:p>
            <a:fld id="{F023A0CE-644C-4A84-A19D-095BCF3B79EB}" type="slidenum">
              <a:rPr lang="fr-FR" smtClean="0"/>
              <a:t>2</a:t>
            </a:fld>
            <a:endParaRPr lang="fr-FR"/>
          </a:p>
        </p:txBody>
      </p:sp>
      <p:sp>
        <p:nvSpPr>
          <p:cNvPr id="5" name="Rectangle 4">
            <a:extLst>
              <a:ext uri="{FF2B5EF4-FFF2-40B4-BE49-F238E27FC236}">
                <a16:creationId xmlns:a16="http://schemas.microsoft.com/office/drawing/2014/main" id="{E6742ECA-5D4A-3BB6-12BC-3D0FD6AB6FAC}"/>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i="1" dirty="0">
                <a:ln>
                  <a:solidFill>
                    <a:schemeClr val="tx1"/>
                  </a:solidFill>
                </a:ln>
                <a:solidFill>
                  <a:srgbClr val="FFFF00"/>
                </a:solidFill>
                <a:effectLst>
                  <a:glow rad="228600">
                    <a:schemeClr val="accent4">
                      <a:satMod val="175000"/>
                      <a:alpha val="40000"/>
                    </a:schemeClr>
                  </a:glow>
                </a:effectLst>
              </a:rPr>
              <a:t>Bordeaux, au cœur de la région viticole, est une ville portuaire située sur la Garonne, dans le sud-ouest de la France. Elle est réputée pour la cathédrale gothique de Saint-André, ses manoirs construits aux XVIIIe et XIXe siècles, ainsi que ses musées d'art comme le musée des Beaux-Arts de Bordeaux. Les jardins publics suivent les courbes des quais qui longent le fleuve. La place de la Bourse, au centre de laquelle trône la fontaine des Trois Grâces, se reflète dans le miroir d'eau. </a:t>
            </a:r>
          </a:p>
        </p:txBody>
      </p:sp>
    </p:spTree>
    <p:extLst>
      <p:ext uri="{BB962C8B-B14F-4D97-AF65-F5344CB8AC3E}">
        <p14:creationId xmlns:p14="http://schemas.microsoft.com/office/powerpoint/2010/main" val="242430754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29E53A1-F5ED-5379-0BAF-B1B42D2E5FAB}"/>
              </a:ext>
            </a:extLst>
          </p:cNvPr>
          <p:cNvSpPr>
            <a:spLocks noGrp="1"/>
          </p:cNvSpPr>
          <p:nvPr>
            <p:ph type="dt" sz="half" idx="10"/>
          </p:nvPr>
        </p:nvSpPr>
        <p:spPr/>
        <p:txBody>
          <a:bodyPr/>
          <a:lstStyle/>
          <a:p>
            <a:fld id="{9101D25F-A32B-432C-8F81-48DAC3757D82}" type="datetime1">
              <a:rPr lang="fr-FR" smtClean="0"/>
              <a:t>09/11/2022</a:t>
            </a:fld>
            <a:endParaRPr lang="fr-FR"/>
          </a:p>
        </p:txBody>
      </p:sp>
      <p:sp>
        <p:nvSpPr>
          <p:cNvPr id="3" name="Espace réservé du pied de page 2">
            <a:extLst>
              <a:ext uri="{FF2B5EF4-FFF2-40B4-BE49-F238E27FC236}">
                <a16:creationId xmlns:a16="http://schemas.microsoft.com/office/drawing/2014/main" id="{3DFB17B3-B236-F58E-4DDD-40305674C79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D2257AF-0122-839F-6FB2-085B77B613CA}"/>
              </a:ext>
            </a:extLst>
          </p:cNvPr>
          <p:cNvSpPr>
            <a:spLocks noGrp="1"/>
          </p:cNvSpPr>
          <p:nvPr>
            <p:ph type="sldNum" sz="quarter" idx="12"/>
          </p:nvPr>
        </p:nvSpPr>
        <p:spPr/>
        <p:txBody>
          <a:bodyPr/>
          <a:lstStyle/>
          <a:p>
            <a:fld id="{F023A0CE-644C-4A84-A19D-095BCF3B79EB}" type="slidenum">
              <a:rPr lang="fr-FR" smtClean="0"/>
              <a:t>3</a:t>
            </a:fld>
            <a:endParaRPr lang="fr-FR"/>
          </a:p>
        </p:txBody>
      </p:sp>
      <p:pic>
        <p:nvPicPr>
          <p:cNvPr id="6" name="Image 5" descr="Une image contenant eau, extérieur, bâtiment&#10;&#10;Description générée automatiquement">
            <a:extLst>
              <a:ext uri="{FF2B5EF4-FFF2-40B4-BE49-F238E27FC236}">
                <a16:creationId xmlns:a16="http://schemas.microsoft.com/office/drawing/2014/main" id="{418014B4-E839-2690-4575-4A954AD773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4088" y="793750"/>
            <a:ext cx="8097078" cy="5270500"/>
          </a:xfrm>
          <a:prstGeom prst="rect">
            <a:avLst/>
          </a:prstGeom>
        </p:spPr>
      </p:pic>
      <p:sp>
        <p:nvSpPr>
          <p:cNvPr id="7" name="ZoneTexte 6">
            <a:extLst>
              <a:ext uri="{FF2B5EF4-FFF2-40B4-BE49-F238E27FC236}">
                <a16:creationId xmlns:a16="http://schemas.microsoft.com/office/drawing/2014/main" id="{98E7E321-3B44-5DA2-1821-B464D0304CFD}"/>
              </a:ext>
            </a:extLst>
          </p:cNvPr>
          <p:cNvSpPr txBox="1"/>
          <p:nvPr/>
        </p:nvSpPr>
        <p:spPr>
          <a:xfrm>
            <a:off x="10495723" y="3429000"/>
            <a:ext cx="1948069" cy="1015663"/>
          </a:xfrm>
          <a:prstGeom prst="rect">
            <a:avLst/>
          </a:prstGeom>
          <a:noFill/>
        </p:spPr>
        <p:txBody>
          <a:bodyPr wrap="square" rtlCol="0">
            <a:spAutoFit/>
          </a:bodyPr>
          <a:lstStyle/>
          <a:p>
            <a:r>
              <a:rPr lang="fr-FR" sz="2000" b="1" i="1" dirty="0">
                <a:solidFill>
                  <a:schemeClr val="bg1"/>
                </a:solidFill>
              </a:rPr>
              <a:t>de nuit de la Place de la Bourse</a:t>
            </a:r>
          </a:p>
        </p:txBody>
      </p:sp>
    </p:spTree>
    <p:extLst>
      <p:ext uri="{BB962C8B-B14F-4D97-AF65-F5344CB8AC3E}">
        <p14:creationId xmlns:p14="http://schemas.microsoft.com/office/powerpoint/2010/main" val="253544717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7EC71A1-A43C-3AD4-6CFD-29F201EE189F}"/>
              </a:ext>
            </a:extLst>
          </p:cNvPr>
          <p:cNvSpPr>
            <a:spLocks noGrp="1"/>
          </p:cNvSpPr>
          <p:nvPr>
            <p:ph type="dt" sz="half" idx="10"/>
          </p:nvPr>
        </p:nvSpPr>
        <p:spPr/>
        <p:txBody>
          <a:bodyPr/>
          <a:lstStyle/>
          <a:p>
            <a:fld id="{A6D29C9E-D3C0-4FAB-8A22-320D1E360AC7}" type="datetime1">
              <a:rPr lang="fr-FR" smtClean="0"/>
              <a:t>09/11/2022</a:t>
            </a:fld>
            <a:endParaRPr lang="fr-FR"/>
          </a:p>
        </p:txBody>
      </p:sp>
      <p:sp>
        <p:nvSpPr>
          <p:cNvPr id="3" name="Espace réservé du pied de page 2">
            <a:extLst>
              <a:ext uri="{FF2B5EF4-FFF2-40B4-BE49-F238E27FC236}">
                <a16:creationId xmlns:a16="http://schemas.microsoft.com/office/drawing/2014/main" id="{256966CA-24FA-C8F0-775E-4C3F45D026DA}"/>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D768F43-63CD-21C5-8B9D-57D5AA36CA1A}"/>
              </a:ext>
            </a:extLst>
          </p:cNvPr>
          <p:cNvSpPr>
            <a:spLocks noGrp="1"/>
          </p:cNvSpPr>
          <p:nvPr>
            <p:ph type="sldNum" sz="quarter" idx="12"/>
          </p:nvPr>
        </p:nvSpPr>
        <p:spPr/>
        <p:txBody>
          <a:bodyPr/>
          <a:lstStyle/>
          <a:p>
            <a:fld id="{F023A0CE-644C-4A84-A19D-095BCF3B79EB}" type="slidenum">
              <a:rPr lang="fr-FR" smtClean="0"/>
              <a:t>4</a:t>
            </a:fld>
            <a:endParaRPr lang="fr-FR"/>
          </a:p>
        </p:txBody>
      </p:sp>
      <p:pic>
        <p:nvPicPr>
          <p:cNvPr id="6" name="Image 5" descr="Une image contenant extérieur, voûte&#10;&#10;Description générée automatiquement">
            <a:extLst>
              <a:ext uri="{FF2B5EF4-FFF2-40B4-BE49-F238E27FC236}">
                <a16:creationId xmlns:a16="http://schemas.microsoft.com/office/drawing/2014/main" id="{C5D77588-2561-68DD-61C2-224B4AE807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0688" y="859808"/>
            <a:ext cx="8243246" cy="5172501"/>
          </a:xfrm>
          <a:prstGeom prst="rect">
            <a:avLst/>
          </a:prstGeom>
        </p:spPr>
      </p:pic>
      <p:sp>
        <p:nvSpPr>
          <p:cNvPr id="7" name="ZoneTexte 6">
            <a:extLst>
              <a:ext uri="{FF2B5EF4-FFF2-40B4-BE49-F238E27FC236}">
                <a16:creationId xmlns:a16="http://schemas.microsoft.com/office/drawing/2014/main" id="{0303C2D5-5AEB-B232-84B0-2633FC44E912}"/>
              </a:ext>
            </a:extLst>
          </p:cNvPr>
          <p:cNvSpPr txBox="1"/>
          <p:nvPr/>
        </p:nvSpPr>
        <p:spPr>
          <a:xfrm>
            <a:off x="10263116" y="3578353"/>
            <a:ext cx="1746914" cy="677108"/>
          </a:xfrm>
          <a:prstGeom prst="rect">
            <a:avLst/>
          </a:prstGeom>
          <a:noFill/>
        </p:spPr>
        <p:txBody>
          <a:bodyPr wrap="square" rtlCol="0">
            <a:spAutoFit/>
          </a:bodyPr>
          <a:lstStyle/>
          <a:p>
            <a:endParaRPr lang="fr-FR" dirty="0"/>
          </a:p>
          <a:p>
            <a:r>
              <a:rPr lang="fr-FR" sz="2000" b="1" i="1" dirty="0">
                <a:solidFill>
                  <a:schemeClr val="bg1"/>
                </a:solidFill>
              </a:rPr>
              <a:t>Pont St. Jean</a:t>
            </a:r>
          </a:p>
        </p:txBody>
      </p:sp>
    </p:spTree>
    <p:extLst>
      <p:ext uri="{BB962C8B-B14F-4D97-AF65-F5344CB8AC3E}">
        <p14:creationId xmlns:p14="http://schemas.microsoft.com/office/powerpoint/2010/main" val="221076938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D8D651F-3763-D180-35B6-E1BF6A5C6FEF}"/>
              </a:ext>
            </a:extLst>
          </p:cNvPr>
          <p:cNvSpPr>
            <a:spLocks noGrp="1"/>
          </p:cNvSpPr>
          <p:nvPr>
            <p:ph type="dt" sz="half" idx="10"/>
          </p:nvPr>
        </p:nvSpPr>
        <p:spPr/>
        <p:txBody>
          <a:bodyPr/>
          <a:lstStyle/>
          <a:p>
            <a:fld id="{125A2B8D-717C-4124-9128-8A522CB57F8D}" type="datetime1">
              <a:rPr lang="fr-FR" smtClean="0"/>
              <a:t>09/11/2022</a:t>
            </a:fld>
            <a:endParaRPr lang="fr-FR"/>
          </a:p>
        </p:txBody>
      </p:sp>
      <p:sp>
        <p:nvSpPr>
          <p:cNvPr id="3" name="Espace réservé du pied de page 2">
            <a:extLst>
              <a:ext uri="{FF2B5EF4-FFF2-40B4-BE49-F238E27FC236}">
                <a16:creationId xmlns:a16="http://schemas.microsoft.com/office/drawing/2014/main" id="{B42AC187-71F9-17C2-36D0-6CFE1F9DBEB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32DC2BF-CFF9-ED93-5755-33527ECB3E9F}"/>
              </a:ext>
            </a:extLst>
          </p:cNvPr>
          <p:cNvSpPr>
            <a:spLocks noGrp="1"/>
          </p:cNvSpPr>
          <p:nvPr>
            <p:ph type="sldNum" sz="quarter" idx="12"/>
          </p:nvPr>
        </p:nvSpPr>
        <p:spPr/>
        <p:txBody>
          <a:bodyPr/>
          <a:lstStyle/>
          <a:p>
            <a:fld id="{F023A0CE-644C-4A84-A19D-095BCF3B79EB}" type="slidenum">
              <a:rPr lang="fr-FR" smtClean="0"/>
              <a:t>5</a:t>
            </a:fld>
            <a:endParaRPr lang="fr-FR"/>
          </a:p>
        </p:txBody>
      </p:sp>
      <p:pic>
        <p:nvPicPr>
          <p:cNvPr id="6" name="Image 5" descr="Une image contenant texte, arbre, extérieur, ciel&#10;&#10;Description générée automatiquement">
            <a:extLst>
              <a:ext uri="{FF2B5EF4-FFF2-40B4-BE49-F238E27FC236}">
                <a16:creationId xmlns:a16="http://schemas.microsoft.com/office/drawing/2014/main" id="{32F18D1A-2880-0E50-AB61-C8A49AAA51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151" y="791570"/>
            <a:ext cx="8379727" cy="5308979"/>
          </a:xfrm>
          <a:prstGeom prst="rect">
            <a:avLst/>
          </a:prstGeom>
        </p:spPr>
      </p:pic>
      <p:sp>
        <p:nvSpPr>
          <p:cNvPr id="7" name="ZoneTexte 6">
            <a:extLst>
              <a:ext uri="{FF2B5EF4-FFF2-40B4-BE49-F238E27FC236}">
                <a16:creationId xmlns:a16="http://schemas.microsoft.com/office/drawing/2014/main" id="{8062E0C2-7A34-57A9-3D32-1FAF4E01E9FC}"/>
              </a:ext>
            </a:extLst>
          </p:cNvPr>
          <p:cNvSpPr txBox="1"/>
          <p:nvPr/>
        </p:nvSpPr>
        <p:spPr>
          <a:xfrm>
            <a:off x="10290412" y="2912787"/>
            <a:ext cx="1901588" cy="1938992"/>
          </a:xfrm>
          <a:prstGeom prst="rect">
            <a:avLst/>
          </a:prstGeom>
          <a:noFill/>
        </p:spPr>
        <p:txBody>
          <a:bodyPr wrap="square" rtlCol="0">
            <a:spAutoFit/>
          </a:bodyPr>
          <a:lstStyle/>
          <a:p>
            <a:r>
              <a:rPr lang="fr-FR" sz="2000" b="1" i="1" dirty="0">
                <a:solidFill>
                  <a:schemeClr val="bg1"/>
                </a:solidFill>
              </a:rPr>
              <a:t>Rame de tramway de la ligne B, place des Quinconces, Bordeaux, France</a:t>
            </a:r>
          </a:p>
        </p:txBody>
      </p:sp>
    </p:spTree>
    <p:extLst>
      <p:ext uri="{BB962C8B-B14F-4D97-AF65-F5344CB8AC3E}">
        <p14:creationId xmlns:p14="http://schemas.microsoft.com/office/powerpoint/2010/main" val="128242559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5CDF846-DB9A-AE55-71B0-F55BD239F156}"/>
              </a:ext>
            </a:extLst>
          </p:cNvPr>
          <p:cNvSpPr>
            <a:spLocks noGrp="1"/>
          </p:cNvSpPr>
          <p:nvPr>
            <p:ph type="dt" sz="half" idx="10"/>
          </p:nvPr>
        </p:nvSpPr>
        <p:spPr/>
        <p:txBody>
          <a:bodyPr/>
          <a:lstStyle/>
          <a:p>
            <a:fld id="{6471C97C-5FB2-4F1B-BFDC-B8C179183C79}" type="datetime1">
              <a:rPr lang="fr-FR" smtClean="0"/>
              <a:t>09/11/2022</a:t>
            </a:fld>
            <a:endParaRPr lang="fr-FR"/>
          </a:p>
        </p:txBody>
      </p:sp>
      <p:sp>
        <p:nvSpPr>
          <p:cNvPr id="3" name="Espace réservé du pied de page 2">
            <a:extLst>
              <a:ext uri="{FF2B5EF4-FFF2-40B4-BE49-F238E27FC236}">
                <a16:creationId xmlns:a16="http://schemas.microsoft.com/office/drawing/2014/main" id="{3C941529-9BFC-D56B-103F-90CC2E57EB1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6E9D627-C21B-05FA-E976-AA75076D23CB}"/>
              </a:ext>
            </a:extLst>
          </p:cNvPr>
          <p:cNvSpPr>
            <a:spLocks noGrp="1"/>
          </p:cNvSpPr>
          <p:nvPr>
            <p:ph type="sldNum" sz="quarter" idx="12"/>
          </p:nvPr>
        </p:nvSpPr>
        <p:spPr/>
        <p:txBody>
          <a:bodyPr/>
          <a:lstStyle/>
          <a:p>
            <a:fld id="{F023A0CE-644C-4A84-A19D-095BCF3B79EB}" type="slidenum">
              <a:rPr lang="fr-FR" smtClean="0"/>
              <a:t>6</a:t>
            </a:fld>
            <a:endParaRPr lang="fr-FR"/>
          </a:p>
        </p:txBody>
      </p:sp>
      <p:pic>
        <p:nvPicPr>
          <p:cNvPr id="6" name="Image 5" descr="Une image contenant bâtiment, ciel, extérieur, bâtiment gouvernemental&#10;&#10;Description générée automatiquement">
            <a:extLst>
              <a:ext uri="{FF2B5EF4-FFF2-40B4-BE49-F238E27FC236}">
                <a16:creationId xmlns:a16="http://schemas.microsoft.com/office/drawing/2014/main" id="{6164BFFB-1BF6-CECE-9055-6327446B77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2449" y="818866"/>
            <a:ext cx="8461612" cy="5227091"/>
          </a:xfrm>
          <a:prstGeom prst="rect">
            <a:avLst/>
          </a:prstGeom>
        </p:spPr>
      </p:pic>
      <p:sp>
        <p:nvSpPr>
          <p:cNvPr id="7" name="ZoneTexte 6">
            <a:extLst>
              <a:ext uri="{FF2B5EF4-FFF2-40B4-BE49-F238E27FC236}">
                <a16:creationId xmlns:a16="http://schemas.microsoft.com/office/drawing/2014/main" id="{A02983C9-FFC6-B7E1-EC96-456740C3F22A}"/>
              </a:ext>
            </a:extLst>
          </p:cNvPr>
          <p:cNvSpPr txBox="1"/>
          <p:nvPr/>
        </p:nvSpPr>
        <p:spPr>
          <a:xfrm>
            <a:off x="10467832" y="2610135"/>
            <a:ext cx="1724167" cy="1938992"/>
          </a:xfrm>
          <a:prstGeom prst="rect">
            <a:avLst/>
          </a:prstGeom>
          <a:noFill/>
        </p:spPr>
        <p:txBody>
          <a:bodyPr wrap="square" rtlCol="0">
            <a:spAutoFit/>
          </a:bodyPr>
          <a:lstStyle/>
          <a:p>
            <a:r>
              <a:rPr lang="fr-FR" sz="2000" b="1" i="1" dirty="0"/>
              <a:t>Grand Théâtre, vue de nuit, Bordeaux, Gironde, FRANCE</a:t>
            </a:r>
          </a:p>
        </p:txBody>
      </p:sp>
    </p:spTree>
    <p:extLst>
      <p:ext uri="{BB962C8B-B14F-4D97-AF65-F5344CB8AC3E}">
        <p14:creationId xmlns:p14="http://schemas.microsoft.com/office/powerpoint/2010/main" val="421524097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7BAD690-13C7-7B3A-C0AB-FA1EF35CFEBA}"/>
              </a:ext>
            </a:extLst>
          </p:cNvPr>
          <p:cNvSpPr>
            <a:spLocks noGrp="1"/>
          </p:cNvSpPr>
          <p:nvPr>
            <p:ph type="dt" sz="half" idx="10"/>
          </p:nvPr>
        </p:nvSpPr>
        <p:spPr/>
        <p:txBody>
          <a:bodyPr/>
          <a:lstStyle/>
          <a:p>
            <a:fld id="{0EF0EA1F-141F-40E9-8466-C3511F9B2592}" type="datetime1">
              <a:rPr lang="fr-FR" smtClean="0"/>
              <a:t>09/11/2022</a:t>
            </a:fld>
            <a:endParaRPr lang="fr-FR"/>
          </a:p>
        </p:txBody>
      </p:sp>
      <p:sp>
        <p:nvSpPr>
          <p:cNvPr id="3" name="Espace réservé du pied de page 2">
            <a:extLst>
              <a:ext uri="{FF2B5EF4-FFF2-40B4-BE49-F238E27FC236}">
                <a16:creationId xmlns:a16="http://schemas.microsoft.com/office/drawing/2014/main" id="{55F9D893-3665-BBEC-1996-B9A7D8C951EA}"/>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36B87F6-87C0-B660-12B0-49882030C12E}"/>
              </a:ext>
            </a:extLst>
          </p:cNvPr>
          <p:cNvSpPr>
            <a:spLocks noGrp="1"/>
          </p:cNvSpPr>
          <p:nvPr>
            <p:ph type="sldNum" sz="quarter" idx="12"/>
          </p:nvPr>
        </p:nvSpPr>
        <p:spPr/>
        <p:txBody>
          <a:bodyPr/>
          <a:lstStyle/>
          <a:p>
            <a:fld id="{F023A0CE-644C-4A84-A19D-095BCF3B79EB}" type="slidenum">
              <a:rPr lang="fr-FR" smtClean="0"/>
              <a:t>7</a:t>
            </a:fld>
            <a:endParaRPr lang="fr-FR"/>
          </a:p>
        </p:txBody>
      </p:sp>
      <p:pic>
        <p:nvPicPr>
          <p:cNvPr id="6" name="Image 5" descr="Une image contenant ciel, extérieur, eau, rivière&#10;&#10;Description générée automatiquement">
            <a:extLst>
              <a:ext uri="{FF2B5EF4-FFF2-40B4-BE49-F238E27FC236}">
                <a16:creationId xmlns:a16="http://schemas.microsoft.com/office/drawing/2014/main" id="{F748B0CE-B3F7-25F2-C229-98C61E14FC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152" y="818866"/>
            <a:ext cx="8488908" cy="5186149"/>
          </a:xfrm>
          <a:prstGeom prst="rect">
            <a:avLst/>
          </a:prstGeom>
        </p:spPr>
      </p:pic>
      <p:sp>
        <p:nvSpPr>
          <p:cNvPr id="7" name="ZoneTexte 6">
            <a:extLst>
              <a:ext uri="{FF2B5EF4-FFF2-40B4-BE49-F238E27FC236}">
                <a16:creationId xmlns:a16="http://schemas.microsoft.com/office/drawing/2014/main" id="{62B34925-0CF3-E6A4-AEF0-545826749351}"/>
              </a:ext>
            </a:extLst>
          </p:cNvPr>
          <p:cNvSpPr txBox="1"/>
          <p:nvPr/>
        </p:nvSpPr>
        <p:spPr>
          <a:xfrm>
            <a:off x="10376848" y="2921168"/>
            <a:ext cx="1778758" cy="1015663"/>
          </a:xfrm>
          <a:prstGeom prst="rect">
            <a:avLst/>
          </a:prstGeom>
          <a:noFill/>
        </p:spPr>
        <p:txBody>
          <a:bodyPr wrap="square" rtlCol="0">
            <a:spAutoFit/>
          </a:bodyPr>
          <a:lstStyle/>
          <a:p>
            <a:endParaRPr lang="fr-FR" sz="2000" b="1" i="1" dirty="0"/>
          </a:p>
          <a:p>
            <a:r>
              <a:rPr lang="fr-FR" sz="2000" b="1" i="1" dirty="0"/>
              <a:t>Extérieur de La Cité du Vin</a:t>
            </a:r>
          </a:p>
        </p:txBody>
      </p:sp>
    </p:spTree>
    <p:extLst>
      <p:ext uri="{BB962C8B-B14F-4D97-AF65-F5344CB8AC3E}">
        <p14:creationId xmlns:p14="http://schemas.microsoft.com/office/powerpoint/2010/main" val="55881927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70FA56-9352-128D-1F3F-718A10698929}"/>
              </a:ext>
            </a:extLst>
          </p:cNvPr>
          <p:cNvSpPr>
            <a:spLocks noGrp="1"/>
          </p:cNvSpPr>
          <p:nvPr>
            <p:ph type="dt" sz="half" idx="10"/>
          </p:nvPr>
        </p:nvSpPr>
        <p:spPr/>
        <p:txBody>
          <a:bodyPr/>
          <a:lstStyle/>
          <a:p>
            <a:fld id="{0087C5B1-4369-4754-99FD-7E8EB3B3503D}" type="datetime1">
              <a:rPr lang="fr-FR" smtClean="0"/>
              <a:t>09/11/2022</a:t>
            </a:fld>
            <a:endParaRPr lang="fr-FR"/>
          </a:p>
        </p:txBody>
      </p:sp>
      <p:sp>
        <p:nvSpPr>
          <p:cNvPr id="3" name="Espace réservé du pied de page 2">
            <a:extLst>
              <a:ext uri="{FF2B5EF4-FFF2-40B4-BE49-F238E27FC236}">
                <a16:creationId xmlns:a16="http://schemas.microsoft.com/office/drawing/2014/main" id="{03308241-5A65-80A9-1E1C-C30D48F44AE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E833307-D41F-5549-6EBF-92C44E70F538}"/>
              </a:ext>
            </a:extLst>
          </p:cNvPr>
          <p:cNvSpPr>
            <a:spLocks noGrp="1"/>
          </p:cNvSpPr>
          <p:nvPr>
            <p:ph type="sldNum" sz="quarter" idx="12"/>
          </p:nvPr>
        </p:nvSpPr>
        <p:spPr/>
        <p:txBody>
          <a:bodyPr/>
          <a:lstStyle/>
          <a:p>
            <a:fld id="{F023A0CE-644C-4A84-A19D-095BCF3B79EB}" type="slidenum">
              <a:rPr lang="fr-FR" smtClean="0"/>
              <a:t>8</a:t>
            </a:fld>
            <a:endParaRPr lang="fr-FR"/>
          </a:p>
        </p:txBody>
      </p:sp>
      <p:pic>
        <p:nvPicPr>
          <p:cNvPr id="8" name="Image 7" descr="Une image contenant extérieur, bâtiment&#10;&#10;Description générée automatiquement">
            <a:extLst>
              <a:ext uri="{FF2B5EF4-FFF2-40B4-BE49-F238E27FC236}">
                <a16:creationId xmlns:a16="http://schemas.microsoft.com/office/drawing/2014/main" id="{603B022C-55D4-88A2-2CC9-1926A53D6A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4334" y="777922"/>
            <a:ext cx="8243248" cy="5295331"/>
          </a:xfrm>
          <a:prstGeom prst="rect">
            <a:avLst/>
          </a:prstGeom>
        </p:spPr>
      </p:pic>
      <p:sp>
        <p:nvSpPr>
          <p:cNvPr id="9" name="ZoneTexte 8">
            <a:extLst>
              <a:ext uri="{FF2B5EF4-FFF2-40B4-BE49-F238E27FC236}">
                <a16:creationId xmlns:a16="http://schemas.microsoft.com/office/drawing/2014/main" id="{3F1B596E-DE64-5A94-40F3-2F6F15C59741}"/>
              </a:ext>
            </a:extLst>
          </p:cNvPr>
          <p:cNvSpPr txBox="1"/>
          <p:nvPr/>
        </p:nvSpPr>
        <p:spPr>
          <a:xfrm>
            <a:off x="10358651" y="3302758"/>
            <a:ext cx="1678674" cy="707886"/>
          </a:xfrm>
          <a:prstGeom prst="rect">
            <a:avLst/>
          </a:prstGeom>
          <a:noFill/>
        </p:spPr>
        <p:txBody>
          <a:bodyPr wrap="square" rtlCol="0">
            <a:spAutoFit/>
          </a:bodyPr>
          <a:lstStyle/>
          <a:p>
            <a:r>
              <a:rPr lang="fr-FR" dirty="0">
                <a:solidFill>
                  <a:schemeClr val="bg1"/>
                </a:solidFill>
              </a:rPr>
              <a:t> </a:t>
            </a:r>
            <a:r>
              <a:rPr lang="fr-FR" sz="2000" b="1" i="1" dirty="0">
                <a:solidFill>
                  <a:schemeClr val="bg1"/>
                </a:solidFill>
              </a:rPr>
              <a:t>Cathédrale St André</a:t>
            </a:r>
          </a:p>
        </p:txBody>
      </p:sp>
    </p:spTree>
    <p:extLst>
      <p:ext uri="{BB962C8B-B14F-4D97-AF65-F5344CB8AC3E}">
        <p14:creationId xmlns:p14="http://schemas.microsoft.com/office/powerpoint/2010/main" val="93544076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9FB7528-3C2E-19B0-5705-8EC841C46F7E}"/>
              </a:ext>
            </a:extLst>
          </p:cNvPr>
          <p:cNvSpPr>
            <a:spLocks noGrp="1"/>
          </p:cNvSpPr>
          <p:nvPr>
            <p:ph type="dt" sz="half" idx="10"/>
          </p:nvPr>
        </p:nvSpPr>
        <p:spPr/>
        <p:txBody>
          <a:bodyPr/>
          <a:lstStyle/>
          <a:p>
            <a:fld id="{2DB37512-5423-49C4-9464-9E8F6F69C2B5}" type="datetime1">
              <a:rPr lang="fr-FR" smtClean="0"/>
              <a:t>09/11/2022</a:t>
            </a:fld>
            <a:endParaRPr lang="fr-FR"/>
          </a:p>
        </p:txBody>
      </p:sp>
      <p:sp>
        <p:nvSpPr>
          <p:cNvPr id="3" name="Espace réservé du pied de page 2">
            <a:extLst>
              <a:ext uri="{FF2B5EF4-FFF2-40B4-BE49-F238E27FC236}">
                <a16:creationId xmlns:a16="http://schemas.microsoft.com/office/drawing/2014/main" id="{078CED6D-CB8D-20DE-1151-53A5EEC78323}"/>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AB5A99D3-B252-E75D-8431-B3C640B8E0B2}"/>
              </a:ext>
            </a:extLst>
          </p:cNvPr>
          <p:cNvSpPr>
            <a:spLocks noGrp="1"/>
          </p:cNvSpPr>
          <p:nvPr>
            <p:ph type="sldNum" sz="quarter" idx="12"/>
          </p:nvPr>
        </p:nvSpPr>
        <p:spPr/>
        <p:txBody>
          <a:bodyPr/>
          <a:lstStyle/>
          <a:p>
            <a:fld id="{F023A0CE-644C-4A84-A19D-095BCF3B79EB}" type="slidenum">
              <a:rPr lang="fr-FR" smtClean="0"/>
              <a:t>9</a:t>
            </a:fld>
            <a:endParaRPr lang="fr-FR"/>
          </a:p>
        </p:txBody>
      </p:sp>
      <p:pic>
        <p:nvPicPr>
          <p:cNvPr id="6" name="Image 5" descr="Une image contenant eau, extérieur, ciel, nature&#10;&#10;Description générée automatiquement">
            <a:extLst>
              <a:ext uri="{FF2B5EF4-FFF2-40B4-BE49-F238E27FC236}">
                <a16:creationId xmlns:a16="http://schemas.microsoft.com/office/drawing/2014/main" id="{30C6137B-4C86-7CF6-001E-8D303F718C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8070" y="857583"/>
            <a:ext cx="8375373" cy="5142833"/>
          </a:xfrm>
          <a:prstGeom prst="rect">
            <a:avLst/>
          </a:prstGeom>
        </p:spPr>
      </p:pic>
      <p:sp>
        <p:nvSpPr>
          <p:cNvPr id="7" name="ZoneTexte 6">
            <a:extLst>
              <a:ext uri="{FF2B5EF4-FFF2-40B4-BE49-F238E27FC236}">
                <a16:creationId xmlns:a16="http://schemas.microsoft.com/office/drawing/2014/main" id="{908C6224-E706-2F60-71A0-599E88859457}"/>
              </a:ext>
            </a:extLst>
          </p:cNvPr>
          <p:cNvSpPr txBox="1"/>
          <p:nvPr/>
        </p:nvSpPr>
        <p:spPr>
          <a:xfrm>
            <a:off x="10323443" y="3067831"/>
            <a:ext cx="1775791" cy="1323439"/>
          </a:xfrm>
          <a:prstGeom prst="rect">
            <a:avLst/>
          </a:prstGeom>
          <a:noFill/>
        </p:spPr>
        <p:txBody>
          <a:bodyPr wrap="square" rtlCol="0">
            <a:spAutoFit/>
          </a:bodyPr>
          <a:lstStyle/>
          <a:p>
            <a:r>
              <a:rPr lang="fr-FR" sz="2000" b="1" i="1" dirty="0">
                <a:solidFill>
                  <a:schemeClr val="bg1"/>
                </a:solidFill>
              </a:rPr>
              <a:t>Vue du Pont Jacques Chaban-Delmas.</a:t>
            </a:r>
          </a:p>
        </p:txBody>
      </p:sp>
    </p:spTree>
    <p:extLst>
      <p:ext uri="{BB962C8B-B14F-4D97-AF65-F5344CB8AC3E}">
        <p14:creationId xmlns:p14="http://schemas.microsoft.com/office/powerpoint/2010/main" val="238807153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555DC16-BAA8-498B-CA4C-5CBF64AC401E}"/>
              </a:ext>
            </a:extLst>
          </p:cNvPr>
          <p:cNvSpPr>
            <a:spLocks noGrp="1"/>
          </p:cNvSpPr>
          <p:nvPr>
            <p:ph type="dt" sz="half" idx="10"/>
          </p:nvPr>
        </p:nvSpPr>
        <p:spPr/>
        <p:txBody>
          <a:bodyPr/>
          <a:lstStyle/>
          <a:p>
            <a:fld id="{625146B9-9C2E-4799-A269-526676605EF7}" type="datetime1">
              <a:rPr lang="fr-FR" smtClean="0"/>
              <a:t>09/11/2022</a:t>
            </a:fld>
            <a:endParaRPr lang="fr-FR"/>
          </a:p>
        </p:txBody>
      </p:sp>
      <p:sp>
        <p:nvSpPr>
          <p:cNvPr id="3" name="Espace réservé du pied de page 2">
            <a:extLst>
              <a:ext uri="{FF2B5EF4-FFF2-40B4-BE49-F238E27FC236}">
                <a16:creationId xmlns:a16="http://schemas.microsoft.com/office/drawing/2014/main" id="{B8E0EC83-F8EB-81F4-3B5F-281DCF3AA9F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990F3C9-3BC8-AD12-4C26-AF858D3FCC83}"/>
              </a:ext>
            </a:extLst>
          </p:cNvPr>
          <p:cNvSpPr>
            <a:spLocks noGrp="1"/>
          </p:cNvSpPr>
          <p:nvPr>
            <p:ph type="sldNum" sz="quarter" idx="12"/>
          </p:nvPr>
        </p:nvSpPr>
        <p:spPr/>
        <p:txBody>
          <a:bodyPr/>
          <a:lstStyle/>
          <a:p>
            <a:fld id="{F023A0CE-644C-4A84-A19D-095BCF3B79EB}" type="slidenum">
              <a:rPr lang="fr-FR" smtClean="0"/>
              <a:t>10</a:t>
            </a:fld>
            <a:endParaRPr lang="fr-FR"/>
          </a:p>
        </p:txBody>
      </p:sp>
      <p:pic>
        <p:nvPicPr>
          <p:cNvPr id="6" name="Image 5" descr="Une image contenant texte, extérieur, serpent&#10;&#10;Description générée automatiquement">
            <a:extLst>
              <a:ext uri="{FF2B5EF4-FFF2-40B4-BE49-F238E27FC236}">
                <a16:creationId xmlns:a16="http://schemas.microsoft.com/office/drawing/2014/main" id="{2FE46156-82B4-FD2A-78C0-4FDAEBC800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5304" y="834887"/>
            <a:ext cx="8388625" cy="5274366"/>
          </a:xfrm>
          <a:prstGeom prst="rect">
            <a:avLst/>
          </a:prstGeom>
        </p:spPr>
      </p:pic>
      <p:sp>
        <p:nvSpPr>
          <p:cNvPr id="7" name="ZoneTexte 6">
            <a:extLst>
              <a:ext uri="{FF2B5EF4-FFF2-40B4-BE49-F238E27FC236}">
                <a16:creationId xmlns:a16="http://schemas.microsoft.com/office/drawing/2014/main" id="{A406E304-6F59-C617-9CAC-0DD62A925AB8}"/>
              </a:ext>
            </a:extLst>
          </p:cNvPr>
          <p:cNvSpPr txBox="1"/>
          <p:nvPr/>
        </p:nvSpPr>
        <p:spPr>
          <a:xfrm>
            <a:off x="10243929" y="2810350"/>
            <a:ext cx="1855306" cy="1323439"/>
          </a:xfrm>
          <a:prstGeom prst="rect">
            <a:avLst/>
          </a:prstGeom>
          <a:noFill/>
        </p:spPr>
        <p:txBody>
          <a:bodyPr wrap="square" rtlCol="0">
            <a:spAutoFit/>
          </a:bodyPr>
          <a:lstStyle/>
          <a:p>
            <a:endParaRPr lang="fr-FR" sz="2000" b="1" i="1" dirty="0">
              <a:solidFill>
                <a:schemeClr val="bg1"/>
              </a:solidFill>
            </a:endParaRPr>
          </a:p>
          <a:p>
            <a:r>
              <a:rPr lang="fr-FR" sz="2000" b="1" i="1" dirty="0">
                <a:solidFill>
                  <a:schemeClr val="bg1"/>
                </a:solidFill>
              </a:rPr>
              <a:t>La Garonne à Bordeaux, vue du ciel.</a:t>
            </a:r>
          </a:p>
        </p:txBody>
      </p:sp>
    </p:spTree>
    <p:extLst>
      <p:ext uri="{BB962C8B-B14F-4D97-AF65-F5344CB8AC3E}">
        <p14:creationId xmlns:p14="http://schemas.microsoft.com/office/powerpoint/2010/main" val="187993645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9E73351-A58F-4558-5D6E-621AEEB7C4BD}"/>
              </a:ext>
            </a:extLst>
          </p:cNvPr>
          <p:cNvSpPr>
            <a:spLocks noGrp="1"/>
          </p:cNvSpPr>
          <p:nvPr>
            <p:ph type="dt" sz="half" idx="10"/>
          </p:nvPr>
        </p:nvSpPr>
        <p:spPr/>
        <p:txBody>
          <a:bodyPr/>
          <a:lstStyle/>
          <a:p>
            <a:fld id="{12EFAE55-914D-4B05-A1A3-E3AB97E69E2F}" type="datetime1">
              <a:rPr lang="fr-FR" smtClean="0"/>
              <a:t>09/11/2022</a:t>
            </a:fld>
            <a:endParaRPr lang="fr-FR"/>
          </a:p>
        </p:txBody>
      </p:sp>
      <p:sp>
        <p:nvSpPr>
          <p:cNvPr id="3" name="Espace réservé du pied de page 2">
            <a:extLst>
              <a:ext uri="{FF2B5EF4-FFF2-40B4-BE49-F238E27FC236}">
                <a16:creationId xmlns:a16="http://schemas.microsoft.com/office/drawing/2014/main" id="{F693912F-DCE8-4462-66E4-9765B5919D8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887F90D-FD56-BD66-30CB-86DFA65B9A55}"/>
              </a:ext>
            </a:extLst>
          </p:cNvPr>
          <p:cNvSpPr>
            <a:spLocks noGrp="1"/>
          </p:cNvSpPr>
          <p:nvPr>
            <p:ph type="sldNum" sz="quarter" idx="12"/>
          </p:nvPr>
        </p:nvSpPr>
        <p:spPr/>
        <p:txBody>
          <a:bodyPr/>
          <a:lstStyle/>
          <a:p>
            <a:fld id="{F023A0CE-644C-4A84-A19D-095BCF3B79EB}" type="slidenum">
              <a:rPr lang="fr-FR" smtClean="0"/>
              <a:t>11</a:t>
            </a:fld>
            <a:endParaRPr lang="fr-FR"/>
          </a:p>
        </p:txBody>
      </p:sp>
      <p:pic>
        <p:nvPicPr>
          <p:cNvPr id="6" name="Image 5" descr="Une image contenant eau, extérieur, ciel, nature&#10;&#10;Description générée automatiquement">
            <a:extLst>
              <a:ext uri="{FF2B5EF4-FFF2-40B4-BE49-F238E27FC236}">
                <a16:creationId xmlns:a16="http://schemas.microsoft.com/office/drawing/2014/main" id="{1E85B14A-00F9-C993-98CD-C9F6B87A74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9042" y="857583"/>
            <a:ext cx="8507897" cy="5142833"/>
          </a:xfrm>
          <a:prstGeom prst="rect">
            <a:avLst/>
          </a:prstGeom>
        </p:spPr>
      </p:pic>
      <p:sp>
        <p:nvSpPr>
          <p:cNvPr id="7" name="ZoneTexte 6">
            <a:extLst>
              <a:ext uri="{FF2B5EF4-FFF2-40B4-BE49-F238E27FC236}">
                <a16:creationId xmlns:a16="http://schemas.microsoft.com/office/drawing/2014/main" id="{28C0CFFE-69E6-CF20-12E9-A86926A90FFE}"/>
              </a:ext>
            </a:extLst>
          </p:cNvPr>
          <p:cNvSpPr txBox="1"/>
          <p:nvPr/>
        </p:nvSpPr>
        <p:spPr>
          <a:xfrm>
            <a:off x="10296939" y="2570922"/>
            <a:ext cx="1895061" cy="1938992"/>
          </a:xfrm>
          <a:prstGeom prst="rect">
            <a:avLst/>
          </a:prstGeom>
          <a:noFill/>
        </p:spPr>
        <p:txBody>
          <a:bodyPr wrap="square" rtlCol="0">
            <a:spAutoFit/>
          </a:bodyPr>
          <a:lstStyle/>
          <a:p>
            <a:endParaRPr lang="fr-FR" sz="2000" b="1" i="1" dirty="0">
              <a:solidFill>
                <a:schemeClr val="bg1"/>
              </a:solidFill>
            </a:endParaRPr>
          </a:p>
          <a:p>
            <a:r>
              <a:rPr lang="fr-FR" sz="2000" b="1" i="1" dirty="0">
                <a:solidFill>
                  <a:schemeClr val="bg1"/>
                </a:solidFill>
              </a:rPr>
              <a:t>La Garonne à Bordeaux, vue depuis Lormont, sur la rive droite</a:t>
            </a:r>
            <a:r>
              <a:rPr lang="fr-FR" dirty="0">
                <a:solidFill>
                  <a:schemeClr val="bg1"/>
                </a:solidFill>
              </a:rPr>
              <a:t>.</a:t>
            </a:r>
          </a:p>
        </p:txBody>
      </p:sp>
    </p:spTree>
    <p:extLst>
      <p:ext uri="{BB962C8B-B14F-4D97-AF65-F5344CB8AC3E}">
        <p14:creationId xmlns:p14="http://schemas.microsoft.com/office/powerpoint/2010/main" val="299943891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9A0DD56-0FBA-3C6D-158E-6F3C962D8345}"/>
              </a:ext>
            </a:extLst>
          </p:cNvPr>
          <p:cNvSpPr>
            <a:spLocks noGrp="1"/>
          </p:cNvSpPr>
          <p:nvPr>
            <p:ph type="dt" sz="half" idx="10"/>
          </p:nvPr>
        </p:nvSpPr>
        <p:spPr/>
        <p:txBody>
          <a:bodyPr/>
          <a:lstStyle/>
          <a:p>
            <a:fld id="{4239BA2A-582C-4833-8CA0-C7970B5B3FE8}" type="datetime1">
              <a:rPr lang="fr-FR" smtClean="0"/>
              <a:t>09/11/2022</a:t>
            </a:fld>
            <a:endParaRPr lang="fr-FR"/>
          </a:p>
        </p:txBody>
      </p:sp>
      <p:sp>
        <p:nvSpPr>
          <p:cNvPr id="3" name="Espace réservé du pied de page 2">
            <a:extLst>
              <a:ext uri="{FF2B5EF4-FFF2-40B4-BE49-F238E27FC236}">
                <a16:creationId xmlns:a16="http://schemas.microsoft.com/office/drawing/2014/main" id="{0472E76A-E4B5-7E01-1770-392E85C1698E}"/>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73EE9E6-2E9F-38CA-0D68-D7FFD86B91A0}"/>
              </a:ext>
            </a:extLst>
          </p:cNvPr>
          <p:cNvSpPr>
            <a:spLocks noGrp="1"/>
          </p:cNvSpPr>
          <p:nvPr>
            <p:ph type="sldNum" sz="quarter" idx="12"/>
          </p:nvPr>
        </p:nvSpPr>
        <p:spPr/>
        <p:txBody>
          <a:bodyPr/>
          <a:lstStyle/>
          <a:p>
            <a:fld id="{F023A0CE-644C-4A84-A19D-095BCF3B79EB}" type="slidenum">
              <a:rPr lang="fr-FR" smtClean="0"/>
              <a:t>12</a:t>
            </a:fld>
            <a:endParaRPr lang="fr-FR"/>
          </a:p>
        </p:txBody>
      </p:sp>
      <p:pic>
        <p:nvPicPr>
          <p:cNvPr id="6" name="Image 5" descr="Une image contenant texte, arbre, extérieur, signe&#10;&#10;Description générée automatiquement">
            <a:extLst>
              <a:ext uri="{FF2B5EF4-FFF2-40B4-BE49-F238E27FC236}">
                <a16:creationId xmlns:a16="http://schemas.microsoft.com/office/drawing/2014/main" id="{4AD9016D-1D72-603D-085E-83FF5CDC4C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5304" y="755374"/>
            <a:ext cx="8415131" cy="5433391"/>
          </a:xfrm>
          <a:prstGeom prst="rect">
            <a:avLst/>
          </a:prstGeom>
        </p:spPr>
      </p:pic>
      <p:sp>
        <p:nvSpPr>
          <p:cNvPr id="7" name="ZoneTexte 6">
            <a:extLst>
              <a:ext uri="{FF2B5EF4-FFF2-40B4-BE49-F238E27FC236}">
                <a16:creationId xmlns:a16="http://schemas.microsoft.com/office/drawing/2014/main" id="{B1C9B6CE-B17D-8B62-184E-77FE1892A58F}"/>
              </a:ext>
            </a:extLst>
          </p:cNvPr>
          <p:cNvSpPr txBox="1"/>
          <p:nvPr/>
        </p:nvSpPr>
        <p:spPr>
          <a:xfrm>
            <a:off x="10393017" y="3094679"/>
            <a:ext cx="1921565" cy="1631216"/>
          </a:xfrm>
          <a:prstGeom prst="rect">
            <a:avLst/>
          </a:prstGeom>
          <a:noFill/>
        </p:spPr>
        <p:txBody>
          <a:bodyPr wrap="square" rtlCol="0">
            <a:spAutoFit/>
          </a:bodyPr>
          <a:lstStyle/>
          <a:p>
            <a:r>
              <a:rPr lang="fr-FR" sz="2000" b="1" i="1" dirty="0"/>
              <a:t>La réserve naturelle nationale des marais de Bruges</a:t>
            </a:r>
            <a:r>
              <a:rPr lang="fr-FR" dirty="0"/>
              <a:t>.</a:t>
            </a:r>
          </a:p>
        </p:txBody>
      </p:sp>
    </p:spTree>
    <p:extLst>
      <p:ext uri="{BB962C8B-B14F-4D97-AF65-F5344CB8AC3E}">
        <p14:creationId xmlns:p14="http://schemas.microsoft.com/office/powerpoint/2010/main" val="48733663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E40EE0E-4E44-4DB9-E909-71E55941C766}"/>
              </a:ext>
            </a:extLst>
          </p:cNvPr>
          <p:cNvSpPr>
            <a:spLocks noGrp="1"/>
          </p:cNvSpPr>
          <p:nvPr>
            <p:ph type="dt" sz="half" idx="10"/>
          </p:nvPr>
        </p:nvSpPr>
        <p:spPr/>
        <p:txBody>
          <a:bodyPr/>
          <a:lstStyle/>
          <a:p>
            <a:fld id="{4DB686A7-C10C-4BAA-ABCF-CCAD6F4D5615}" type="datetime1">
              <a:rPr lang="fr-FR" smtClean="0"/>
              <a:t>09/11/2022</a:t>
            </a:fld>
            <a:endParaRPr lang="fr-FR"/>
          </a:p>
        </p:txBody>
      </p:sp>
      <p:sp>
        <p:nvSpPr>
          <p:cNvPr id="3" name="Espace réservé du pied de page 2">
            <a:extLst>
              <a:ext uri="{FF2B5EF4-FFF2-40B4-BE49-F238E27FC236}">
                <a16:creationId xmlns:a16="http://schemas.microsoft.com/office/drawing/2014/main" id="{411CF524-5F0E-5C99-1FC7-663A003F6D08}"/>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4D1631A3-5BD0-9FCF-FA4F-16EB54BEACD6}"/>
              </a:ext>
            </a:extLst>
          </p:cNvPr>
          <p:cNvSpPr>
            <a:spLocks noGrp="1"/>
          </p:cNvSpPr>
          <p:nvPr>
            <p:ph type="sldNum" sz="quarter" idx="12"/>
          </p:nvPr>
        </p:nvSpPr>
        <p:spPr/>
        <p:txBody>
          <a:bodyPr/>
          <a:lstStyle/>
          <a:p>
            <a:fld id="{F023A0CE-644C-4A84-A19D-095BCF3B79EB}" type="slidenum">
              <a:rPr lang="fr-FR" smtClean="0"/>
              <a:t>13</a:t>
            </a:fld>
            <a:endParaRPr lang="fr-FR"/>
          </a:p>
        </p:txBody>
      </p:sp>
      <p:pic>
        <p:nvPicPr>
          <p:cNvPr id="6" name="Image 5" descr="Une image contenant ciel, extérieur, bâtiment, pierre&#10;&#10;Description générée automatiquement">
            <a:extLst>
              <a:ext uri="{FF2B5EF4-FFF2-40B4-BE49-F238E27FC236}">
                <a16:creationId xmlns:a16="http://schemas.microsoft.com/office/drawing/2014/main" id="{A32FB458-7528-9E14-55AF-9BBD8E3F4C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9743" y="805218"/>
            <a:ext cx="8366078" cy="5199797"/>
          </a:xfrm>
          <a:prstGeom prst="rect">
            <a:avLst/>
          </a:prstGeom>
        </p:spPr>
      </p:pic>
      <p:sp>
        <p:nvSpPr>
          <p:cNvPr id="7" name="ZoneTexte 6">
            <a:extLst>
              <a:ext uri="{FF2B5EF4-FFF2-40B4-BE49-F238E27FC236}">
                <a16:creationId xmlns:a16="http://schemas.microsoft.com/office/drawing/2014/main" id="{9CBA8CD5-AD71-2C96-3F79-646CFB2ED679}"/>
              </a:ext>
            </a:extLst>
          </p:cNvPr>
          <p:cNvSpPr txBox="1"/>
          <p:nvPr/>
        </p:nvSpPr>
        <p:spPr>
          <a:xfrm>
            <a:off x="10235821" y="2921168"/>
            <a:ext cx="1956179" cy="1015663"/>
          </a:xfrm>
          <a:prstGeom prst="rect">
            <a:avLst/>
          </a:prstGeom>
          <a:noFill/>
        </p:spPr>
        <p:txBody>
          <a:bodyPr wrap="square" rtlCol="0">
            <a:spAutoFit/>
          </a:bodyPr>
          <a:lstStyle/>
          <a:p>
            <a:r>
              <a:rPr lang="fr-FR" sz="2000" b="1" i="1" dirty="0"/>
              <a:t>La place de la Comédie et le Grand-Théâtre.</a:t>
            </a:r>
          </a:p>
        </p:txBody>
      </p:sp>
    </p:spTree>
    <p:extLst>
      <p:ext uri="{BB962C8B-B14F-4D97-AF65-F5344CB8AC3E}">
        <p14:creationId xmlns:p14="http://schemas.microsoft.com/office/powerpoint/2010/main" val="332678558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3E75458-A71D-B4D4-B69A-DA226626E53D}"/>
              </a:ext>
            </a:extLst>
          </p:cNvPr>
          <p:cNvSpPr>
            <a:spLocks noGrp="1"/>
          </p:cNvSpPr>
          <p:nvPr>
            <p:ph type="dt" sz="half" idx="10"/>
          </p:nvPr>
        </p:nvSpPr>
        <p:spPr/>
        <p:txBody>
          <a:bodyPr/>
          <a:lstStyle/>
          <a:p>
            <a:fld id="{05E03EDE-59BE-412D-8D51-0FED50966918}" type="datetime1">
              <a:rPr lang="fr-FR" smtClean="0"/>
              <a:t>09/11/2022</a:t>
            </a:fld>
            <a:endParaRPr lang="fr-FR"/>
          </a:p>
        </p:txBody>
      </p:sp>
      <p:sp>
        <p:nvSpPr>
          <p:cNvPr id="3" name="Espace réservé du pied de page 2">
            <a:extLst>
              <a:ext uri="{FF2B5EF4-FFF2-40B4-BE49-F238E27FC236}">
                <a16:creationId xmlns:a16="http://schemas.microsoft.com/office/drawing/2014/main" id="{2F64D36B-546B-D233-9AF8-C54D954D90A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AA550E6-3BD2-19B6-299E-FFE85448B684}"/>
              </a:ext>
            </a:extLst>
          </p:cNvPr>
          <p:cNvSpPr>
            <a:spLocks noGrp="1"/>
          </p:cNvSpPr>
          <p:nvPr>
            <p:ph type="sldNum" sz="quarter" idx="12"/>
          </p:nvPr>
        </p:nvSpPr>
        <p:spPr/>
        <p:txBody>
          <a:bodyPr/>
          <a:lstStyle/>
          <a:p>
            <a:fld id="{F023A0CE-644C-4A84-A19D-095BCF3B79EB}" type="slidenum">
              <a:rPr lang="fr-FR" smtClean="0"/>
              <a:t>14</a:t>
            </a:fld>
            <a:endParaRPr lang="fr-FR"/>
          </a:p>
        </p:txBody>
      </p:sp>
      <p:pic>
        <p:nvPicPr>
          <p:cNvPr id="6" name="Image 5" descr="Une image contenant extérieur, bâtiment, ciel, vieux&#10;&#10;Description générée automatiquement">
            <a:extLst>
              <a:ext uri="{FF2B5EF4-FFF2-40B4-BE49-F238E27FC236}">
                <a16:creationId xmlns:a16="http://schemas.microsoft.com/office/drawing/2014/main" id="{77F45DA7-8DA4-1822-AB99-93A5BC5E1D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2783" y="808383"/>
            <a:ext cx="8534400" cy="5181599"/>
          </a:xfrm>
          <a:prstGeom prst="rect">
            <a:avLst/>
          </a:prstGeom>
        </p:spPr>
      </p:pic>
      <p:sp>
        <p:nvSpPr>
          <p:cNvPr id="7" name="ZoneTexte 6">
            <a:extLst>
              <a:ext uri="{FF2B5EF4-FFF2-40B4-BE49-F238E27FC236}">
                <a16:creationId xmlns:a16="http://schemas.microsoft.com/office/drawing/2014/main" id="{323A8350-DB8E-BF91-AB87-4DD30D10AB32}"/>
              </a:ext>
            </a:extLst>
          </p:cNvPr>
          <p:cNvSpPr txBox="1"/>
          <p:nvPr/>
        </p:nvSpPr>
        <p:spPr>
          <a:xfrm>
            <a:off x="10386391" y="2924032"/>
            <a:ext cx="1934817" cy="1323439"/>
          </a:xfrm>
          <a:prstGeom prst="rect">
            <a:avLst/>
          </a:prstGeom>
          <a:noFill/>
        </p:spPr>
        <p:txBody>
          <a:bodyPr wrap="square" rtlCol="0">
            <a:spAutoFit/>
          </a:bodyPr>
          <a:lstStyle/>
          <a:p>
            <a:r>
              <a:rPr lang="fr-FR" sz="2000" b="1" i="1" dirty="0">
                <a:solidFill>
                  <a:schemeClr val="bg1"/>
                </a:solidFill>
              </a:rPr>
              <a:t>La place de la Victoire et la porte d'Aquitaine.</a:t>
            </a:r>
          </a:p>
        </p:txBody>
      </p:sp>
    </p:spTree>
    <p:extLst>
      <p:ext uri="{BB962C8B-B14F-4D97-AF65-F5344CB8AC3E}">
        <p14:creationId xmlns:p14="http://schemas.microsoft.com/office/powerpoint/2010/main" val="104234243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0208FCC-4D0F-7FDB-3FE9-37AC23414D71}"/>
              </a:ext>
            </a:extLst>
          </p:cNvPr>
          <p:cNvSpPr>
            <a:spLocks noGrp="1"/>
          </p:cNvSpPr>
          <p:nvPr>
            <p:ph type="dt" sz="half" idx="10"/>
          </p:nvPr>
        </p:nvSpPr>
        <p:spPr/>
        <p:txBody>
          <a:bodyPr/>
          <a:lstStyle/>
          <a:p>
            <a:fld id="{3E00108A-9ED7-4D2A-9929-877822BD3D1C}" type="datetime1">
              <a:rPr lang="fr-FR" smtClean="0"/>
              <a:t>09/11/2022</a:t>
            </a:fld>
            <a:endParaRPr lang="fr-FR"/>
          </a:p>
        </p:txBody>
      </p:sp>
      <p:sp>
        <p:nvSpPr>
          <p:cNvPr id="3" name="Espace réservé du pied de page 2">
            <a:extLst>
              <a:ext uri="{FF2B5EF4-FFF2-40B4-BE49-F238E27FC236}">
                <a16:creationId xmlns:a16="http://schemas.microsoft.com/office/drawing/2014/main" id="{578B18FE-3C65-59F1-343C-A7C8638325C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EDA63C9-FE52-B449-3279-061E2B68AAAF}"/>
              </a:ext>
            </a:extLst>
          </p:cNvPr>
          <p:cNvSpPr>
            <a:spLocks noGrp="1"/>
          </p:cNvSpPr>
          <p:nvPr>
            <p:ph type="sldNum" sz="quarter" idx="12"/>
          </p:nvPr>
        </p:nvSpPr>
        <p:spPr/>
        <p:txBody>
          <a:bodyPr/>
          <a:lstStyle/>
          <a:p>
            <a:fld id="{F023A0CE-644C-4A84-A19D-095BCF3B79EB}" type="slidenum">
              <a:rPr lang="fr-FR" smtClean="0"/>
              <a:t>15</a:t>
            </a:fld>
            <a:endParaRPr lang="fr-FR"/>
          </a:p>
        </p:txBody>
      </p:sp>
      <p:pic>
        <p:nvPicPr>
          <p:cNvPr id="6" name="Image 5" descr="Une image contenant personne, gens, grand, foule&#10;&#10;Description générée automatiquement">
            <a:extLst>
              <a:ext uri="{FF2B5EF4-FFF2-40B4-BE49-F238E27FC236}">
                <a16:creationId xmlns:a16="http://schemas.microsoft.com/office/drawing/2014/main" id="{CCD1E601-1D8E-B46E-FAFA-9212A5A681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2448" y="818866"/>
            <a:ext cx="8434315" cy="5199797"/>
          </a:xfrm>
          <a:prstGeom prst="rect">
            <a:avLst/>
          </a:prstGeom>
        </p:spPr>
      </p:pic>
      <p:sp>
        <p:nvSpPr>
          <p:cNvPr id="7" name="ZoneTexte 6">
            <a:extLst>
              <a:ext uri="{FF2B5EF4-FFF2-40B4-BE49-F238E27FC236}">
                <a16:creationId xmlns:a16="http://schemas.microsoft.com/office/drawing/2014/main" id="{EA0E2F10-3194-A0FC-DD84-3AE490E9F19E}"/>
              </a:ext>
            </a:extLst>
          </p:cNvPr>
          <p:cNvSpPr txBox="1"/>
          <p:nvPr/>
        </p:nvSpPr>
        <p:spPr>
          <a:xfrm>
            <a:off x="10349552" y="3183340"/>
            <a:ext cx="1915237" cy="984885"/>
          </a:xfrm>
          <a:prstGeom prst="rect">
            <a:avLst/>
          </a:prstGeom>
          <a:noFill/>
        </p:spPr>
        <p:txBody>
          <a:bodyPr wrap="square" rtlCol="0">
            <a:spAutoFit/>
          </a:bodyPr>
          <a:lstStyle/>
          <a:p>
            <a:endParaRPr lang="fr-FR" dirty="0"/>
          </a:p>
          <a:p>
            <a:r>
              <a:rPr lang="fr-FR" sz="2000" b="1" i="1" dirty="0"/>
              <a:t>La rue Sainte-Catherine.</a:t>
            </a:r>
          </a:p>
        </p:txBody>
      </p:sp>
    </p:spTree>
    <p:extLst>
      <p:ext uri="{BB962C8B-B14F-4D97-AF65-F5344CB8AC3E}">
        <p14:creationId xmlns:p14="http://schemas.microsoft.com/office/powerpoint/2010/main" val="332897455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7759CC-7087-AB8E-5604-13DFCA715C74}"/>
              </a:ext>
            </a:extLst>
          </p:cNvPr>
          <p:cNvSpPr>
            <a:spLocks noGrp="1"/>
          </p:cNvSpPr>
          <p:nvPr>
            <p:ph type="dt" sz="half" idx="10"/>
          </p:nvPr>
        </p:nvSpPr>
        <p:spPr/>
        <p:txBody>
          <a:bodyPr/>
          <a:lstStyle/>
          <a:p>
            <a:fld id="{47CB01BB-63BC-48A8-A7F1-F5DCA338172C}" type="datetime1">
              <a:rPr lang="fr-FR" smtClean="0"/>
              <a:t>09/11/2022</a:t>
            </a:fld>
            <a:endParaRPr lang="fr-FR"/>
          </a:p>
        </p:txBody>
      </p:sp>
      <p:sp>
        <p:nvSpPr>
          <p:cNvPr id="3" name="Espace réservé du pied de page 2">
            <a:extLst>
              <a:ext uri="{FF2B5EF4-FFF2-40B4-BE49-F238E27FC236}">
                <a16:creationId xmlns:a16="http://schemas.microsoft.com/office/drawing/2014/main" id="{F5F8DD98-9ED8-08A1-9592-994CDD124E4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5B9B9EC-535A-EEE0-1021-88A72893BDB7}"/>
              </a:ext>
            </a:extLst>
          </p:cNvPr>
          <p:cNvSpPr>
            <a:spLocks noGrp="1"/>
          </p:cNvSpPr>
          <p:nvPr>
            <p:ph type="sldNum" sz="quarter" idx="12"/>
          </p:nvPr>
        </p:nvSpPr>
        <p:spPr/>
        <p:txBody>
          <a:bodyPr/>
          <a:lstStyle/>
          <a:p>
            <a:fld id="{F023A0CE-644C-4A84-A19D-095BCF3B79EB}" type="slidenum">
              <a:rPr lang="fr-FR" smtClean="0"/>
              <a:t>16</a:t>
            </a:fld>
            <a:endParaRPr lang="fr-FR"/>
          </a:p>
        </p:txBody>
      </p:sp>
      <p:pic>
        <p:nvPicPr>
          <p:cNvPr id="6" name="Image 5" descr="Une image contenant eau, extérieur, bateau, lac&#10;&#10;Description générée automatiquement">
            <a:extLst>
              <a:ext uri="{FF2B5EF4-FFF2-40B4-BE49-F238E27FC236}">
                <a16:creationId xmlns:a16="http://schemas.microsoft.com/office/drawing/2014/main" id="{693F8041-7F20-72FA-4157-D4671A8AAE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0687" y="791570"/>
            <a:ext cx="8147713" cy="5227093"/>
          </a:xfrm>
          <a:prstGeom prst="rect">
            <a:avLst/>
          </a:prstGeom>
        </p:spPr>
      </p:pic>
      <p:sp>
        <p:nvSpPr>
          <p:cNvPr id="7" name="ZoneTexte 6">
            <a:extLst>
              <a:ext uri="{FF2B5EF4-FFF2-40B4-BE49-F238E27FC236}">
                <a16:creationId xmlns:a16="http://schemas.microsoft.com/office/drawing/2014/main" id="{DE106D21-A03C-C903-2CF7-50DA435927F4}"/>
              </a:ext>
            </a:extLst>
          </p:cNvPr>
          <p:cNvSpPr txBox="1"/>
          <p:nvPr/>
        </p:nvSpPr>
        <p:spPr>
          <a:xfrm>
            <a:off x="10126639" y="3429000"/>
            <a:ext cx="2065361" cy="1323439"/>
          </a:xfrm>
          <a:prstGeom prst="rect">
            <a:avLst/>
          </a:prstGeom>
          <a:noFill/>
        </p:spPr>
        <p:txBody>
          <a:bodyPr wrap="square" rtlCol="0">
            <a:spAutoFit/>
          </a:bodyPr>
          <a:lstStyle/>
          <a:p>
            <a:r>
              <a:rPr lang="fr-FR" sz="2000" b="1" i="1" dirty="0">
                <a:solidFill>
                  <a:schemeClr val="bg1"/>
                </a:solidFill>
              </a:rPr>
              <a:t>La préfecture de Gironde, dans le quartier de </a:t>
            </a:r>
            <a:r>
              <a:rPr lang="fr-FR" sz="2000" b="1" i="1" dirty="0" err="1">
                <a:solidFill>
                  <a:schemeClr val="bg1"/>
                </a:solidFill>
              </a:rPr>
              <a:t>Mériadeck</a:t>
            </a:r>
            <a:r>
              <a:rPr lang="fr-FR" sz="2000" b="1" i="1" dirty="0">
                <a:solidFill>
                  <a:schemeClr val="bg1"/>
                </a:solidFill>
              </a:rPr>
              <a:t>.</a:t>
            </a:r>
          </a:p>
        </p:txBody>
      </p:sp>
    </p:spTree>
    <p:extLst>
      <p:ext uri="{BB962C8B-B14F-4D97-AF65-F5344CB8AC3E}">
        <p14:creationId xmlns:p14="http://schemas.microsoft.com/office/powerpoint/2010/main" val="262162138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533C807-386C-BB6E-5292-DD272A5F186C}"/>
              </a:ext>
            </a:extLst>
          </p:cNvPr>
          <p:cNvSpPr>
            <a:spLocks noGrp="1"/>
          </p:cNvSpPr>
          <p:nvPr>
            <p:ph type="dt" sz="half" idx="10"/>
          </p:nvPr>
        </p:nvSpPr>
        <p:spPr/>
        <p:txBody>
          <a:bodyPr/>
          <a:lstStyle/>
          <a:p>
            <a:fld id="{1E58B2F5-19C1-45B2-9680-F57C492A608A}" type="datetime1">
              <a:rPr lang="fr-FR" smtClean="0"/>
              <a:t>09/11/2022</a:t>
            </a:fld>
            <a:endParaRPr lang="fr-FR"/>
          </a:p>
        </p:txBody>
      </p:sp>
      <p:sp>
        <p:nvSpPr>
          <p:cNvPr id="3" name="Espace réservé du pied de page 2">
            <a:extLst>
              <a:ext uri="{FF2B5EF4-FFF2-40B4-BE49-F238E27FC236}">
                <a16:creationId xmlns:a16="http://schemas.microsoft.com/office/drawing/2014/main" id="{17772A73-661B-AEE8-76DB-B83B67E012E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73407B1C-74B3-9D6C-B7DA-52D707D9223F}"/>
              </a:ext>
            </a:extLst>
          </p:cNvPr>
          <p:cNvSpPr>
            <a:spLocks noGrp="1"/>
          </p:cNvSpPr>
          <p:nvPr>
            <p:ph type="sldNum" sz="quarter" idx="12"/>
          </p:nvPr>
        </p:nvSpPr>
        <p:spPr/>
        <p:txBody>
          <a:bodyPr/>
          <a:lstStyle/>
          <a:p>
            <a:fld id="{F023A0CE-644C-4A84-A19D-095BCF3B79EB}" type="slidenum">
              <a:rPr lang="fr-FR" smtClean="0"/>
              <a:t>17</a:t>
            </a:fld>
            <a:endParaRPr lang="fr-FR"/>
          </a:p>
        </p:txBody>
      </p:sp>
      <p:pic>
        <p:nvPicPr>
          <p:cNvPr id="6" name="Image 5" descr="Une image contenant bâtiment, extérieur, ciel, lieu de culte&#10;&#10;Description générée automatiquement">
            <a:extLst>
              <a:ext uri="{FF2B5EF4-FFF2-40B4-BE49-F238E27FC236}">
                <a16:creationId xmlns:a16="http://schemas.microsoft.com/office/drawing/2014/main" id="{2089A9B3-A617-4FF5-890E-8A4E83CCA4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2053" y="940904"/>
            <a:ext cx="8348870" cy="5049079"/>
          </a:xfrm>
          <a:prstGeom prst="rect">
            <a:avLst/>
          </a:prstGeom>
        </p:spPr>
      </p:pic>
      <p:sp>
        <p:nvSpPr>
          <p:cNvPr id="7" name="ZoneTexte 6">
            <a:extLst>
              <a:ext uri="{FF2B5EF4-FFF2-40B4-BE49-F238E27FC236}">
                <a16:creationId xmlns:a16="http://schemas.microsoft.com/office/drawing/2014/main" id="{DD9CEAA1-A971-0DD4-CB3B-5067E0FB75B3}"/>
              </a:ext>
            </a:extLst>
          </p:cNvPr>
          <p:cNvSpPr txBox="1"/>
          <p:nvPr/>
        </p:nvSpPr>
        <p:spPr>
          <a:xfrm>
            <a:off x="10257183" y="2941983"/>
            <a:ext cx="1934817" cy="1631216"/>
          </a:xfrm>
          <a:prstGeom prst="rect">
            <a:avLst/>
          </a:prstGeom>
          <a:noFill/>
        </p:spPr>
        <p:txBody>
          <a:bodyPr wrap="square" rtlCol="0">
            <a:spAutoFit/>
          </a:bodyPr>
          <a:lstStyle/>
          <a:p>
            <a:r>
              <a:rPr lang="fr-FR" sz="2000" b="1" i="1" dirty="0">
                <a:solidFill>
                  <a:schemeClr val="bg1"/>
                </a:solidFill>
              </a:rPr>
              <a:t>La basilique Saint-Michel et sa flèche dans le quartier du même nom.</a:t>
            </a:r>
          </a:p>
        </p:txBody>
      </p:sp>
    </p:spTree>
    <p:extLst>
      <p:ext uri="{BB962C8B-B14F-4D97-AF65-F5344CB8AC3E}">
        <p14:creationId xmlns:p14="http://schemas.microsoft.com/office/powerpoint/2010/main" val="510606569"/>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EEE79A1-6774-24DD-7DB5-F66685001019}"/>
              </a:ext>
            </a:extLst>
          </p:cNvPr>
          <p:cNvSpPr>
            <a:spLocks noGrp="1"/>
          </p:cNvSpPr>
          <p:nvPr>
            <p:ph type="dt" sz="half" idx="10"/>
          </p:nvPr>
        </p:nvSpPr>
        <p:spPr/>
        <p:txBody>
          <a:bodyPr/>
          <a:lstStyle/>
          <a:p>
            <a:fld id="{FD385518-D706-4895-AA17-E869F93DF64D}" type="datetime1">
              <a:rPr lang="fr-FR" smtClean="0"/>
              <a:t>09/11/2022</a:t>
            </a:fld>
            <a:endParaRPr lang="fr-FR"/>
          </a:p>
        </p:txBody>
      </p:sp>
      <p:sp>
        <p:nvSpPr>
          <p:cNvPr id="3" name="Espace réservé du pied de page 2">
            <a:extLst>
              <a:ext uri="{FF2B5EF4-FFF2-40B4-BE49-F238E27FC236}">
                <a16:creationId xmlns:a16="http://schemas.microsoft.com/office/drawing/2014/main" id="{6ADAED0F-E8F6-9F29-82C7-BED722E961A8}"/>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BD6EAC5-9249-D89B-D4D8-A59618CE2FDA}"/>
              </a:ext>
            </a:extLst>
          </p:cNvPr>
          <p:cNvSpPr>
            <a:spLocks noGrp="1"/>
          </p:cNvSpPr>
          <p:nvPr>
            <p:ph type="sldNum" sz="quarter" idx="12"/>
          </p:nvPr>
        </p:nvSpPr>
        <p:spPr/>
        <p:txBody>
          <a:bodyPr/>
          <a:lstStyle/>
          <a:p>
            <a:fld id="{F023A0CE-644C-4A84-A19D-095BCF3B79EB}" type="slidenum">
              <a:rPr lang="fr-FR" smtClean="0"/>
              <a:t>18</a:t>
            </a:fld>
            <a:endParaRPr lang="fr-FR"/>
          </a:p>
        </p:txBody>
      </p:sp>
      <p:pic>
        <p:nvPicPr>
          <p:cNvPr id="6" name="Image 5">
            <a:extLst>
              <a:ext uri="{FF2B5EF4-FFF2-40B4-BE49-F238E27FC236}">
                <a16:creationId xmlns:a16="http://schemas.microsoft.com/office/drawing/2014/main" id="{6CAF974A-32DE-5514-8AE1-23FC2B8ED5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2296" y="848139"/>
            <a:ext cx="8362121" cy="5181600"/>
          </a:xfrm>
          <a:prstGeom prst="rect">
            <a:avLst/>
          </a:prstGeom>
        </p:spPr>
      </p:pic>
      <p:sp>
        <p:nvSpPr>
          <p:cNvPr id="7" name="ZoneTexte 6">
            <a:extLst>
              <a:ext uri="{FF2B5EF4-FFF2-40B4-BE49-F238E27FC236}">
                <a16:creationId xmlns:a16="http://schemas.microsoft.com/office/drawing/2014/main" id="{C61F4EC9-CABE-5EF6-3AEE-E13A62EE3700}"/>
              </a:ext>
            </a:extLst>
          </p:cNvPr>
          <p:cNvSpPr txBox="1"/>
          <p:nvPr/>
        </p:nvSpPr>
        <p:spPr>
          <a:xfrm>
            <a:off x="10164417" y="2697481"/>
            <a:ext cx="1948070" cy="2246769"/>
          </a:xfrm>
          <a:prstGeom prst="rect">
            <a:avLst/>
          </a:prstGeom>
          <a:noFill/>
        </p:spPr>
        <p:txBody>
          <a:bodyPr wrap="square" rtlCol="0">
            <a:spAutoFit/>
          </a:bodyPr>
          <a:lstStyle/>
          <a:p>
            <a:r>
              <a:rPr lang="fr-FR" sz="2000" b="1" i="1" dirty="0">
                <a:solidFill>
                  <a:schemeClr val="bg1"/>
                </a:solidFill>
              </a:rPr>
              <a:t>La Maison de l'économie créative et de la culture (</a:t>
            </a:r>
            <a:r>
              <a:rPr lang="fr-FR" sz="2000" b="1" i="1" dirty="0" err="1">
                <a:solidFill>
                  <a:schemeClr val="bg1"/>
                </a:solidFill>
              </a:rPr>
              <a:t>Méca</a:t>
            </a:r>
            <a:r>
              <a:rPr lang="fr-FR" sz="2000" b="1" i="1" dirty="0">
                <a:solidFill>
                  <a:schemeClr val="bg1"/>
                </a:solidFill>
              </a:rPr>
              <a:t>), dans le quartier Bordeaux-</a:t>
            </a:r>
            <a:r>
              <a:rPr lang="fr-FR" sz="2000" b="1" i="1" dirty="0" err="1">
                <a:solidFill>
                  <a:schemeClr val="bg1"/>
                </a:solidFill>
              </a:rPr>
              <a:t>Euratlantique</a:t>
            </a:r>
            <a:r>
              <a:rPr lang="fr-FR" sz="2000" b="1" i="1" dirty="0">
                <a:solidFill>
                  <a:schemeClr val="bg1"/>
                </a:solidFill>
              </a:rPr>
              <a:t>.</a:t>
            </a:r>
          </a:p>
        </p:txBody>
      </p:sp>
    </p:spTree>
    <p:extLst>
      <p:ext uri="{BB962C8B-B14F-4D97-AF65-F5344CB8AC3E}">
        <p14:creationId xmlns:p14="http://schemas.microsoft.com/office/powerpoint/2010/main" val="4416909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D58874C-3EC9-722E-EE92-86E564413021}"/>
              </a:ext>
            </a:extLst>
          </p:cNvPr>
          <p:cNvSpPr>
            <a:spLocks noGrp="1"/>
          </p:cNvSpPr>
          <p:nvPr>
            <p:ph type="dt" sz="half" idx="10"/>
          </p:nvPr>
        </p:nvSpPr>
        <p:spPr/>
        <p:txBody>
          <a:bodyPr/>
          <a:lstStyle/>
          <a:p>
            <a:fld id="{8E448458-18A4-4A42-8E56-4B8AB6509BEC}" type="datetime1">
              <a:rPr lang="fr-FR" smtClean="0"/>
              <a:t>09/11/2022</a:t>
            </a:fld>
            <a:endParaRPr lang="fr-FR"/>
          </a:p>
        </p:txBody>
      </p:sp>
      <p:sp>
        <p:nvSpPr>
          <p:cNvPr id="3" name="Espace réservé du pied de page 2">
            <a:extLst>
              <a:ext uri="{FF2B5EF4-FFF2-40B4-BE49-F238E27FC236}">
                <a16:creationId xmlns:a16="http://schemas.microsoft.com/office/drawing/2014/main" id="{6C8EEAAD-631C-F9FD-7246-EC3A4DF8DDE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FCD5C81-6204-3010-DC86-474028DF4565}"/>
              </a:ext>
            </a:extLst>
          </p:cNvPr>
          <p:cNvSpPr>
            <a:spLocks noGrp="1"/>
          </p:cNvSpPr>
          <p:nvPr>
            <p:ph type="sldNum" sz="quarter" idx="12"/>
          </p:nvPr>
        </p:nvSpPr>
        <p:spPr/>
        <p:txBody>
          <a:bodyPr/>
          <a:lstStyle/>
          <a:p>
            <a:fld id="{F023A0CE-644C-4A84-A19D-095BCF3B79EB}" type="slidenum">
              <a:rPr lang="fr-FR" smtClean="0"/>
              <a:t>19</a:t>
            </a:fld>
            <a:endParaRPr lang="fr-FR"/>
          </a:p>
        </p:txBody>
      </p:sp>
      <p:pic>
        <p:nvPicPr>
          <p:cNvPr id="6" name="Image 5" descr="Une image contenant ciel, bâtiment, château&#10;&#10;Description générée automatiquement">
            <a:extLst>
              <a:ext uri="{FF2B5EF4-FFF2-40B4-BE49-F238E27FC236}">
                <a16:creationId xmlns:a16="http://schemas.microsoft.com/office/drawing/2014/main" id="{D945CD92-7BB5-4A94-E8AC-7AAA35054D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5304" y="795130"/>
            <a:ext cx="8468139" cy="5274366"/>
          </a:xfrm>
          <a:prstGeom prst="rect">
            <a:avLst/>
          </a:prstGeom>
        </p:spPr>
      </p:pic>
      <p:sp>
        <p:nvSpPr>
          <p:cNvPr id="7" name="ZoneTexte 6">
            <a:extLst>
              <a:ext uri="{FF2B5EF4-FFF2-40B4-BE49-F238E27FC236}">
                <a16:creationId xmlns:a16="http://schemas.microsoft.com/office/drawing/2014/main" id="{41213305-6A01-73AD-ADAF-B1BB60C8D584}"/>
              </a:ext>
            </a:extLst>
          </p:cNvPr>
          <p:cNvSpPr txBox="1"/>
          <p:nvPr/>
        </p:nvSpPr>
        <p:spPr>
          <a:xfrm>
            <a:off x="10402957" y="2767280"/>
            <a:ext cx="1762539" cy="1323439"/>
          </a:xfrm>
          <a:prstGeom prst="rect">
            <a:avLst/>
          </a:prstGeom>
          <a:noFill/>
        </p:spPr>
        <p:txBody>
          <a:bodyPr wrap="square" rtlCol="0">
            <a:spAutoFit/>
          </a:bodyPr>
          <a:lstStyle/>
          <a:p>
            <a:endParaRPr lang="fr-FR" sz="2000" b="1" i="1" dirty="0">
              <a:solidFill>
                <a:schemeClr val="bg1"/>
              </a:solidFill>
            </a:endParaRPr>
          </a:p>
          <a:p>
            <a:r>
              <a:rPr lang="fr-FR" sz="2000" b="1" i="1" dirty="0">
                <a:solidFill>
                  <a:schemeClr val="bg1"/>
                </a:solidFill>
              </a:rPr>
              <a:t>Les Chartrons et l'église Saint-Louis.</a:t>
            </a:r>
          </a:p>
        </p:txBody>
      </p:sp>
    </p:spTree>
    <p:extLst>
      <p:ext uri="{BB962C8B-B14F-4D97-AF65-F5344CB8AC3E}">
        <p14:creationId xmlns:p14="http://schemas.microsoft.com/office/powerpoint/2010/main" val="207404584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09AE91-B4D1-2D09-24E4-21120EB68E85}"/>
              </a:ext>
            </a:extLst>
          </p:cNvPr>
          <p:cNvSpPr>
            <a:spLocks noGrp="1"/>
          </p:cNvSpPr>
          <p:nvPr>
            <p:ph type="dt" sz="half" idx="10"/>
          </p:nvPr>
        </p:nvSpPr>
        <p:spPr/>
        <p:txBody>
          <a:bodyPr/>
          <a:lstStyle/>
          <a:p>
            <a:fld id="{DAA97D08-4DD2-448F-A948-7EFEF376E585}" type="datetime1">
              <a:rPr lang="fr-FR" smtClean="0"/>
              <a:t>09/11/2022</a:t>
            </a:fld>
            <a:endParaRPr lang="fr-FR"/>
          </a:p>
        </p:txBody>
      </p:sp>
      <p:sp>
        <p:nvSpPr>
          <p:cNvPr id="3" name="Espace réservé du pied de page 2">
            <a:extLst>
              <a:ext uri="{FF2B5EF4-FFF2-40B4-BE49-F238E27FC236}">
                <a16:creationId xmlns:a16="http://schemas.microsoft.com/office/drawing/2014/main" id="{8B88D02D-386D-BB92-AE32-C4AF231FB232}"/>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DDEE6AD7-50C2-662A-DBEA-8A9559617192}"/>
              </a:ext>
            </a:extLst>
          </p:cNvPr>
          <p:cNvSpPr>
            <a:spLocks noGrp="1"/>
          </p:cNvSpPr>
          <p:nvPr>
            <p:ph type="sldNum" sz="quarter" idx="12"/>
          </p:nvPr>
        </p:nvSpPr>
        <p:spPr/>
        <p:txBody>
          <a:bodyPr/>
          <a:lstStyle/>
          <a:p>
            <a:fld id="{F023A0CE-644C-4A84-A19D-095BCF3B79EB}" type="slidenum">
              <a:rPr lang="fr-FR" smtClean="0"/>
              <a:t>20</a:t>
            </a:fld>
            <a:endParaRPr lang="fr-FR"/>
          </a:p>
        </p:txBody>
      </p:sp>
      <p:pic>
        <p:nvPicPr>
          <p:cNvPr id="6" name="Image 5" descr="Une image contenant arbre, ciel, extérieur, eau&#10;&#10;Description générée automatiquement">
            <a:extLst>
              <a:ext uri="{FF2B5EF4-FFF2-40B4-BE49-F238E27FC236}">
                <a16:creationId xmlns:a16="http://schemas.microsoft.com/office/drawing/2014/main" id="{952CB3F8-C586-28FD-47DB-4CDDF4662D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1861" y="502616"/>
            <a:ext cx="6268278" cy="5852768"/>
          </a:xfrm>
          <a:prstGeom prst="rect">
            <a:avLst/>
          </a:prstGeom>
        </p:spPr>
      </p:pic>
      <p:sp>
        <p:nvSpPr>
          <p:cNvPr id="7" name="ZoneTexte 6">
            <a:extLst>
              <a:ext uri="{FF2B5EF4-FFF2-40B4-BE49-F238E27FC236}">
                <a16:creationId xmlns:a16="http://schemas.microsoft.com/office/drawing/2014/main" id="{7B455C4D-133C-94A2-16EC-6DA4CC0D4A98}"/>
              </a:ext>
            </a:extLst>
          </p:cNvPr>
          <p:cNvSpPr txBox="1"/>
          <p:nvPr/>
        </p:nvSpPr>
        <p:spPr>
          <a:xfrm>
            <a:off x="9230139" y="2859156"/>
            <a:ext cx="2835965" cy="1938992"/>
          </a:xfrm>
          <a:prstGeom prst="rect">
            <a:avLst/>
          </a:prstGeom>
          <a:noFill/>
        </p:spPr>
        <p:txBody>
          <a:bodyPr wrap="square" rtlCol="0">
            <a:spAutoFit/>
          </a:bodyPr>
          <a:lstStyle/>
          <a:p>
            <a:r>
              <a:rPr lang="fr-FR" sz="2000" b="1" i="1" dirty="0">
                <a:solidFill>
                  <a:schemeClr val="bg1"/>
                </a:solidFill>
              </a:rPr>
              <a:t>Le quartier de Caudéran. La place du Monument, la mairie, l'église Saint-Amand, la cité administrative et le parc bordelais.</a:t>
            </a:r>
          </a:p>
        </p:txBody>
      </p:sp>
    </p:spTree>
    <p:extLst>
      <p:ext uri="{BB962C8B-B14F-4D97-AF65-F5344CB8AC3E}">
        <p14:creationId xmlns:p14="http://schemas.microsoft.com/office/powerpoint/2010/main" val="142852464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41A566A-79F8-0B1D-653E-583F4A0F5421}"/>
              </a:ext>
            </a:extLst>
          </p:cNvPr>
          <p:cNvSpPr>
            <a:spLocks noGrp="1"/>
          </p:cNvSpPr>
          <p:nvPr>
            <p:ph type="dt" sz="half" idx="10"/>
          </p:nvPr>
        </p:nvSpPr>
        <p:spPr/>
        <p:txBody>
          <a:bodyPr/>
          <a:lstStyle/>
          <a:p>
            <a:fld id="{5C9161BB-28D9-45B0-8E96-C2D913885D04}" type="datetime1">
              <a:rPr lang="fr-FR" smtClean="0"/>
              <a:t>09/11/2022</a:t>
            </a:fld>
            <a:endParaRPr lang="fr-FR"/>
          </a:p>
        </p:txBody>
      </p:sp>
      <p:sp>
        <p:nvSpPr>
          <p:cNvPr id="3" name="Espace réservé du pied de page 2">
            <a:extLst>
              <a:ext uri="{FF2B5EF4-FFF2-40B4-BE49-F238E27FC236}">
                <a16:creationId xmlns:a16="http://schemas.microsoft.com/office/drawing/2014/main" id="{E894121B-7362-C908-2B26-09660124B20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434A59F-B64C-D2DF-FD3C-A4643D43EF49}"/>
              </a:ext>
            </a:extLst>
          </p:cNvPr>
          <p:cNvSpPr>
            <a:spLocks noGrp="1"/>
          </p:cNvSpPr>
          <p:nvPr>
            <p:ph type="sldNum" sz="quarter" idx="12"/>
          </p:nvPr>
        </p:nvSpPr>
        <p:spPr/>
        <p:txBody>
          <a:bodyPr/>
          <a:lstStyle/>
          <a:p>
            <a:fld id="{F023A0CE-644C-4A84-A19D-095BCF3B79EB}" type="slidenum">
              <a:rPr lang="fr-FR" smtClean="0"/>
              <a:t>21</a:t>
            </a:fld>
            <a:endParaRPr lang="fr-FR"/>
          </a:p>
        </p:txBody>
      </p:sp>
      <p:pic>
        <p:nvPicPr>
          <p:cNvPr id="6" name="Image 5" descr="Une image contenant ciel, cité, ville, plusieurs&#10;&#10;Description générée automatiquement">
            <a:extLst>
              <a:ext uri="{FF2B5EF4-FFF2-40B4-BE49-F238E27FC236}">
                <a16:creationId xmlns:a16="http://schemas.microsoft.com/office/drawing/2014/main" id="{739D7B8B-9EBD-F982-9957-E68C721273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4816" y="834888"/>
            <a:ext cx="8136836" cy="5300870"/>
          </a:xfrm>
          <a:prstGeom prst="rect">
            <a:avLst/>
          </a:prstGeom>
          <a:ln>
            <a:solidFill>
              <a:schemeClr val="tx1"/>
            </a:solidFill>
          </a:ln>
        </p:spPr>
      </p:pic>
      <p:sp>
        <p:nvSpPr>
          <p:cNvPr id="7" name="ZoneTexte 6">
            <a:extLst>
              <a:ext uri="{FF2B5EF4-FFF2-40B4-BE49-F238E27FC236}">
                <a16:creationId xmlns:a16="http://schemas.microsoft.com/office/drawing/2014/main" id="{58715A31-A5B8-977B-00F3-2983C00D397C}"/>
              </a:ext>
            </a:extLst>
          </p:cNvPr>
          <p:cNvSpPr txBox="1"/>
          <p:nvPr/>
        </p:nvSpPr>
        <p:spPr>
          <a:xfrm>
            <a:off x="10071652" y="2806148"/>
            <a:ext cx="1974574" cy="1600438"/>
          </a:xfrm>
          <a:prstGeom prst="rect">
            <a:avLst/>
          </a:prstGeom>
          <a:noFill/>
        </p:spPr>
        <p:txBody>
          <a:bodyPr wrap="square" rtlCol="0">
            <a:spAutoFit/>
          </a:bodyPr>
          <a:lstStyle/>
          <a:p>
            <a:endParaRPr lang="fr-FR" dirty="0"/>
          </a:p>
          <a:p>
            <a:r>
              <a:rPr lang="fr-FR" sz="2000" b="1" i="1" dirty="0"/>
              <a:t>Vue du quartier de La Bastide depuis la flèche Saint-Michel.</a:t>
            </a:r>
          </a:p>
        </p:txBody>
      </p:sp>
    </p:spTree>
    <p:extLst>
      <p:ext uri="{BB962C8B-B14F-4D97-AF65-F5344CB8AC3E}">
        <p14:creationId xmlns:p14="http://schemas.microsoft.com/office/powerpoint/2010/main" val="128474243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5FDD726-0277-55C0-3719-F7E9681BD76F}"/>
              </a:ext>
            </a:extLst>
          </p:cNvPr>
          <p:cNvSpPr>
            <a:spLocks noGrp="1"/>
          </p:cNvSpPr>
          <p:nvPr>
            <p:ph type="dt" sz="half" idx="10"/>
          </p:nvPr>
        </p:nvSpPr>
        <p:spPr/>
        <p:txBody>
          <a:bodyPr/>
          <a:lstStyle/>
          <a:p>
            <a:fld id="{970C55FF-E80A-47DF-B746-0042305D3269}" type="datetime1">
              <a:rPr lang="fr-FR" smtClean="0"/>
              <a:t>09/11/2022</a:t>
            </a:fld>
            <a:endParaRPr lang="fr-FR"/>
          </a:p>
        </p:txBody>
      </p:sp>
      <p:sp>
        <p:nvSpPr>
          <p:cNvPr id="3" name="Espace réservé du pied de page 2">
            <a:extLst>
              <a:ext uri="{FF2B5EF4-FFF2-40B4-BE49-F238E27FC236}">
                <a16:creationId xmlns:a16="http://schemas.microsoft.com/office/drawing/2014/main" id="{1E74846E-E145-09E7-EC16-E603674D15D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46C7DC0-2ED4-60A6-B655-F0578D5F5AFC}"/>
              </a:ext>
            </a:extLst>
          </p:cNvPr>
          <p:cNvSpPr>
            <a:spLocks noGrp="1"/>
          </p:cNvSpPr>
          <p:nvPr>
            <p:ph type="sldNum" sz="quarter" idx="12"/>
          </p:nvPr>
        </p:nvSpPr>
        <p:spPr/>
        <p:txBody>
          <a:bodyPr/>
          <a:lstStyle/>
          <a:p>
            <a:fld id="{F023A0CE-644C-4A84-A19D-095BCF3B79EB}" type="slidenum">
              <a:rPr lang="fr-FR" smtClean="0"/>
              <a:t>22</a:t>
            </a:fld>
            <a:endParaRPr lang="fr-FR"/>
          </a:p>
        </p:txBody>
      </p:sp>
      <p:pic>
        <p:nvPicPr>
          <p:cNvPr id="6" name="Image 5" descr="Une image contenant ciel, extérieur, cité, nature&#10;&#10;Description générée automatiquement">
            <a:extLst>
              <a:ext uri="{FF2B5EF4-FFF2-40B4-BE49-F238E27FC236}">
                <a16:creationId xmlns:a16="http://schemas.microsoft.com/office/drawing/2014/main" id="{862D7A74-5C35-530C-D1BD-D98815D44C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2538" y="702365"/>
            <a:ext cx="8483963" cy="5420140"/>
          </a:xfrm>
          <a:prstGeom prst="rect">
            <a:avLst/>
          </a:prstGeom>
        </p:spPr>
      </p:pic>
      <p:sp>
        <p:nvSpPr>
          <p:cNvPr id="7" name="ZoneTexte 6">
            <a:extLst>
              <a:ext uri="{FF2B5EF4-FFF2-40B4-BE49-F238E27FC236}">
                <a16:creationId xmlns:a16="http://schemas.microsoft.com/office/drawing/2014/main" id="{E0AC567A-E22F-E084-BCFE-9AA4C34C95B9}"/>
              </a:ext>
            </a:extLst>
          </p:cNvPr>
          <p:cNvSpPr txBox="1"/>
          <p:nvPr/>
        </p:nvSpPr>
        <p:spPr>
          <a:xfrm>
            <a:off x="10246501" y="2894905"/>
            <a:ext cx="1908313" cy="1323439"/>
          </a:xfrm>
          <a:prstGeom prst="rect">
            <a:avLst/>
          </a:prstGeom>
          <a:noFill/>
        </p:spPr>
        <p:txBody>
          <a:bodyPr wrap="square" rtlCol="0">
            <a:spAutoFit/>
          </a:bodyPr>
          <a:lstStyle/>
          <a:p>
            <a:endParaRPr lang="fr-FR" sz="2000" b="1" i="1" dirty="0"/>
          </a:p>
          <a:p>
            <a:r>
              <a:rPr lang="fr-FR" sz="2000" b="1" i="1" dirty="0"/>
              <a:t>Le pont de pierre et la passerelle Eiffel.</a:t>
            </a:r>
          </a:p>
        </p:txBody>
      </p:sp>
    </p:spTree>
    <p:extLst>
      <p:ext uri="{BB962C8B-B14F-4D97-AF65-F5344CB8AC3E}">
        <p14:creationId xmlns:p14="http://schemas.microsoft.com/office/powerpoint/2010/main" val="2912089069"/>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A5C8F81-004F-B6BF-3BA3-DAFE1C4D1847}"/>
              </a:ext>
            </a:extLst>
          </p:cNvPr>
          <p:cNvSpPr>
            <a:spLocks noGrp="1"/>
          </p:cNvSpPr>
          <p:nvPr>
            <p:ph type="dt" sz="half" idx="10"/>
          </p:nvPr>
        </p:nvSpPr>
        <p:spPr/>
        <p:txBody>
          <a:bodyPr/>
          <a:lstStyle/>
          <a:p>
            <a:fld id="{72106088-4490-4A97-B5FA-15C89BFA5FBA}" type="datetime1">
              <a:rPr lang="fr-FR" smtClean="0"/>
              <a:t>09/11/2022</a:t>
            </a:fld>
            <a:endParaRPr lang="fr-FR"/>
          </a:p>
        </p:txBody>
      </p:sp>
      <p:sp>
        <p:nvSpPr>
          <p:cNvPr id="3" name="Espace réservé du pied de page 2">
            <a:extLst>
              <a:ext uri="{FF2B5EF4-FFF2-40B4-BE49-F238E27FC236}">
                <a16:creationId xmlns:a16="http://schemas.microsoft.com/office/drawing/2014/main" id="{EF7A976C-D61B-A983-DBB6-09BC7F14F9E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9F5DFEC-DDB3-7F00-0A95-A6E94B0FA47A}"/>
              </a:ext>
            </a:extLst>
          </p:cNvPr>
          <p:cNvSpPr>
            <a:spLocks noGrp="1"/>
          </p:cNvSpPr>
          <p:nvPr>
            <p:ph type="sldNum" sz="quarter" idx="12"/>
          </p:nvPr>
        </p:nvSpPr>
        <p:spPr/>
        <p:txBody>
          <a:bodyPr/>
          <a:lstStyle/>
          <a:p>
            <a:fld id="{F023A0CE-644C-4A84-A19D-095BCF3B79EB}" type="slidenum">
              <a:rPr lang="fr-FR" smtClean="0"/>
              <a:t>23</a:t>
            </a:fld>
            <a:endParaRPr lang="fr-FR"/>
          </a:p>
        </p:txBody>
      </p:sp>
      <p:pic>
        <p:nvPicPr>
          <p:cNvPr id="6" name="Image 5" descr="Une image contenant eau, bateau, rivière, nuit&#10;&#10;Description générée automatiquement">
            <a:extLst>
              <a:ext uri="{FF2B5EF4-FFF2-40B4-BE49-F238E27FC236}">
                <a16:creationId xmlns:a16="http://schemas.microsoft.com/office/drawing/2014/main" id="{1663518B-DDE5-F6CC-D22C-498F899062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548" y="742122"/>
            <a:ext cx="8415130" cy="5393635"/>
          </a:xfrm>
          <a:prstGeom prst="rect">
            <a:avLst/>
          </a:prstGeom>
        </p:spPr>
      </p:pic>
      <p:sp>
        <p:nvSpPr>
          <p:cNvPr id="7" name="ZoneTexte 6">
            <a:extLst>
              <a:ext uri="{FF2B5EF4-FFF2-40B4-BE49-F238E27FC236}">
                <a16:creationId xmlns:a16="http://schemas.microsoft.com/office/drawing/2014/main" id="{2C312280-76EA-881A-52F1-0201D9216C91}"/>
              </a:ext>
            </a:extLst>
          </p:cNvPr>
          <p:cNvSpPr txBox="1"/>
          <p:nvPr/>
        </p:nvSpPr>
        <p:spPr>
          <a:xfrm>
            <a:off x="10177669" y="2691939"/>
            <a:ext cx="1934818" cy="1631216"/>
          </a:xfrm>
          <a:prstGeom prst="rect">
            <a:avLst/>
          </a:prstGeom>
          <a:noFill/>
        </p:spPr>
        <p:txBody>
          <a:bodyPr wrap="square" rtlCol="0">
            <a:spAutoFit/>
          </a:bodyPr>
          <a:lstStyle/>
          <a:p>
            <a:endParaRPr lang="fr-FR" sz="2000" b="1" i="1" dirty="0"/>
          </a:p>
          <a:p>
            <a:r>
              <a:rPr lang="fr-FR" sz="2000" b="1" i="1" dirty="0"/>
              <a:t>Le pont Jacques-Chaban-Delmas, au nord de Bordeaux.</a:t>
            </a:r>
          </a:p>
        </p:txBody>
      </p:sp>
    </p:spTree>
    <p:extLst>
      <p:ext uri="{BB962C8B-B14F-4D97-AF65-F5344CB8AC3E}">
        <p14:creationId xmlns:p14="http://schemas.microsoft.com/office/powerpoint/2010/main" val="342138485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1F049B2-9E01-A044-D036-2B7D42E32CA4}"/>
              </a:ext>
            </a:extLst>
          </p:cNvPr>
          <p:cNvSpPr>
            <a:spLocks noGrp="1"/>
          </p:cNvSpPr>
          <p:nvPr>
            <p:ph type="dt" sz="half" idx="10"/>
          </p:nvPr>
        </p:nvSpPr>
        <p:spPr/>
        <p:txBody>
          <a:bodyPr/>
          <a:lstStyle/>
          <a:p>
            <a:fld id="{DF6726D8-BCF4-4936-90C5-BEBA0D4DBEC8}" type="datetime1">
              <a:rPr lang="fr-FR" smtClean="0"/>
              <a:t>09/11/2022</a:t>
            </a:fld>
            <a:endParaRPr lang="fr-FR"/>
          </a:p>
        </p:txBody>
      </p:sp>
      <p:sp>
        <p:nvSpPr>
          <p:cNvPr id="3" name="Espace réservé du pied de page 2">
            <a:extLst>
              <a:ext uri="{FF2B5EF4-FFF2-40B4-BE49-F238E27FC236}">
                <a16:creationId xmlns:a16="http://schemas.microsoft.com/office/drawing/2014/main" id="{FB9F26D0-2809-272C-13BD-A152D9E8DC4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1606F48-1869-4928-8A30-DB91A7B6DEE2}"/>
              </a:ext>
            </a:extLst>
          </p:cNvPr>
          <p:cNvSpPr>
            <a:spLocks noGrp="1"/>
          </p:cNvSpPr>
          <p:nvPr>
            <p:ph type="sldNum" sz="quarter" idx="12"/>
          </p:nvPr>
        </p:nvSpPr>
        <p:spPr/>
        <p:txBody>
          <a:bodyPr/>
          <a:lstStyle/>
          <a:p>
            <a:fld id="{F023A0CE-644C-4A84-A19D-095BCF3B79EB}" type="slidenum">
              <a:rPr lang="fr-FR" smtClean="0"/>
              <a:t>24</a:t>
            </a:fld>
            <a:endParaRPr lang="fr-FR"/>
          </a:p>
        </p:txBody>
      </p:sp>
      <p:pic>
        <p:nvPicPr>
          <p:cNvPr id="6" name="Image 5" descr="Une image contenant ciel, extérieur, route, passage&#10;&#10;Description générée automatiquement">
            <a:extLst>
              <a:ext uri="{FF2B5EF4-FFF2-40B4-BE49-F238E27FC236}">
                <a16:creationId xmlns:a16="http://schemas.microsoft.com/office/drawing/2014/main" id="{4626745E-15C8-3F95-CAFC-B7C39D6284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9043" y="821634"/>
            <a:ext cx="8428384" cy="5287617"/>
          </a:xfrm>
          <a:prstGeom prst="rect">
            <a:avLst/>
          </a:prstGeom>
        </p:spPr>
      </p:pic>
      <p:sp>
        <p:nvSpPr>
          <p:cNvPr id="7" name="ZoneTexte 6">
            <a:extLst>
              <a:ext uri="{FF2B5EF4-FFF2-40B4-BE49-F238E27FC236}">
                <a16:creationId xmlns:a16="http://schemas.microsoft.com/office/drawing/2014/main" id="{98FF3CC8-973D-5653-D5AB-5BCD0269DCFA}"/>
              </a:ext>
            </a:extLst>
          </p:cNvPr>
          <p:cNvSpPr txBox="1"/>
          <p:nvPr/>
        </p:nvSpPr>
        <p:spPr>
          <a:xfrm>
            <a:off x="10217426" y="3255785"/>
            <a:ext cx="1974573" cy="1015663"/>
          </a:xfrm>
          <a:prstGeom prst="rect">
            <a:avLst/>
          </a:prstGeom>
          <a:noFill/>
        </p:spPr>
        <p:txBody>
          <a:bodyPr wrap="square" rtlCol="0">
            <a:spAutoFit/>
          </a:bodyPr>
          <a:lstStyle/>
          <a:p>
            <a:r>
              <a:rPr lang="fr-FR" sz="2000" b="1" i="1" dirty="0">
                <a:solidFill>
                  <a:schemeClr val="bg1"/>
                </a:solidFill>
              </a:rPr>
              <a:t>Un bus TBM devant la gare St-Jean.</a:t>
            </a:r>
          </a:p>
        </p:txBody>
      </p:sp>
    </p:spTree>
    <p:extLst>
      <p:ext uri="{BB962C8B-B14F-4D97-AF65-F5344CB8AC3E}">
        <p14:creationId xmlns:p14="http://schemas.microsoft.com/office/powerpoint/2010/main" val="81620647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B45E34F-D90B-DCC6-1D16-DBC69F90FDAA}"/>
              </a:ext>
            </a:extLst>
          </p:cNvPr>
          <p:cNvSpPr>
            <a:spLocks noGrp="1"/>
          </p:cNvSpPr>
          <p:nvPr>
            <p:ph type="dt" sz="half" idx="10"/>
          </p:nvPr>
        </p:nvSpPr>
        <p:spPr/>
        <p:txBody>
          <a:bodyPr/>
          <a:lstStyle/>
          <a:p>
            <a:fld id="{851FE7A8-2775-4C19-82F8-79803AB3B4AD}" type="datetime1">
              <a:rPr lang="fr-FR" smtClean="0"/>
              <a:t>09/11/2022</a:t>
            </a:fld>
            <a:endParaRPr lang="fr-FR"/>
          </a:p>
        </p:txBody>
      </p:sp>
      <p:sp>
        <p:nvSpPr>
          <p:cNvPr id="3" name="Espace réservé du pied de page 2">
            <a:extLst>
              <a:ext uri="{FF2B5EF4-FFF2-40B4-BE49-F238E27FC236}">
                <a16:creationId xmlns:a16="http://schemas.microsoft.com/office/drawing/2014/main" id="{F98CDF08-7CDC-C509-2DB4-B653C2CFC19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7F12288-D4BF-E1DE-0980-4BBE2773E1D6}"/>
              </a:ext>
            </a:extLst>
          </p:cNvPr>
          <p:cNvSpPr>
            <a:spLocks noGrp="1"/>
          </p:cNvSpPr>
          <p:nvPr>
            <p:ph type="sldNum" sz="quarter" idx="12"/>
          </p:nvPr>
        </p:nvSpPr>
        <p:spPr/>
        <p:txBody>
          <a:bodyPr/>
          <a:lstStyle/>
          <a:p>
            <a:fld id="{F023A0CE-644C-4A84-A19D-095BCF3B79EB}" type="slidenum">
              <a:rPr lang="fr-FR" smtClean="0"/>
              <a:t>25</a:t>
            </a:fld>
            <a:endParaRPr lang="fr-FR"/>
          </a:p>
        </p:txBody>
      </p:sp>
      <p:pic>
        <p:nvPicPr>
          <p:cNvPr id="6" name="Image 5" descr="Une image contenant extérieur, terrain, vélo, pierre&#10;&#10;Description générée automatiquement">
            <a:extLst>
              <a:ext uri="{FF2B5EF4-FFF2-40B4-BE49-F238E27FC236}">
                <a16:creationId xmlns:a16="http://schemas.microsoft.com/office/drawing/2014/main" id="{DC33449B-0373-817B-E59E-1D707AF00B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9535" y="344558"/>
            <a:ext cx="5512929" cy="6011792"/>
          </a:xfrm>
          <a:prstGeom prst="rect">
            <a:avLst/>
          </a:prstGeom>
        </p:spPr>
      </p:pic>
      <p:sp>
        <p:nvSpPr>
          <p:cNvPr id="7" name="ZoneTexte 6">
            <a:extLst>
              <a:ext uri="{FF2B5EF4-FFF2-40B4-BE49-F238E27FC236}">
                <a16:creationId xmlns:a16="http://schemas.microsoft.com/office/drawing/2014/main" id="{421FEF47-1B12-4B51-E60B-6A4320B8CAB7}"/>
              </a:ext>
            </a:extLst>
          </p:cNvPr>
          <p:cNvSpPr txBox="1"/>
          <p:nvPr/>
        </p:nvSpPr>
        <p:spPr>
          <a:xfrm>
            <a:off x="9064487" y="3545620"/>
            <a:ext cx="3021496" cy="1015663"/>
          </a:xfrm>
          <a:prstGeom prst="rect">
            <a:avLst/>
          </a:prstGeom>
          <a:noFill/>
        </p:spPr>
        <p:txBody>
          <a:bodyPr wrap="square" rtlCol="0">
            <a:spAutoFit/>
          </a:bodyPr>
          <a:lstStyle/>
          <a:p>
            <a:endParaRPr lang="fr-FR" sz="2000" b="1" i="1" dirty="0">
              <a:solidFill>
                <a:schemeClr val="bg1"/>
              </a:solidFill>
            </a:endParaRPr>
          </a:p>
          <a:p>
            <a:r>
              <a:rPr lang="fr-FR" sz="2000" b="1" i="1" dirty="0">
                <a:solidFill>
                  <a:schemeClr val="bg1"/>
                </a:solidFill>
              </a:rPr>
              <a:t>Une station </a:t>
            </a:r>
            <a:r>
              <a:rPr lang="fr-FR" sz="2000" b="1" i="1" dirty="0" err="1">
                <a:solidFill>
                  <a:schemeClr val="bg1"/>
                </a:solidFill>
              </a:rPr>
              <a:t>VCub</a:t>
            </a:r>
            <a:r>
              <a:rPr lang="fr-FR" sz="2000" b="1" i="1" dirty="0">
                <a:solidFill>
                  <a:schemeClr val="bg1"/>
                </a:solidFill>
              </a:rPr>
              <a:t> proche de la Cité du Vin.</a:t>
            </a:r>
          </a:p>
        </p:txBody>
      </p:sp>
    </p:spTree>
    <p:extLst>
      <p:ext uri="{BB962C8B-B14F-4D97-AF65-F5344CB8AC3E}">
        <p14:creationId xmlns:p14="http://schemas.microsoft.com/office/powerpoint/2010/main" val="99462422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F36C4DF-B4F3-6676-94C3-EB445AFEA81F}"/>
              </a:ext>
            </a:extLst>
          </p:cNvPr>
          <p:cNvSpPr>
            <a:spLocks noGrp="1"/>
          </p:cNvSpPr>
          <p:nvPr>
            <p:ph type="dt" sz="half" idx="10"/>
          </p:nvPr>
        </p:nvSpPr>
        <p:spPr/>
        <p:txBody>
          <a:bodyPr/>
          <a:lstStyle/>
          <a:p>
            <a:fld id="{7141497E-D6B1-4052-8CE5-1E07D86F5311}" type="datetime1">
              <a:rPr lang="fr-FR" smtClean="0"/>
              <a:t>09/11/2022</a:t>
            </a:fld>
            <a:endParaRPr lang="fr-FR"/>
          </a:p>
        </p:txBody>
      </p:sp>
      <p:sp>
        <p:nvSpPr>
          <p:cNvPr id="3" name="Espace réservé du pied de page 2">
            <a:extLst>
              <a:ext uri="{FF2B5EF4-FFF2-40B4-BE49-F238E27FC236}">
                <a16:creationId xmlns:a16="http://schemas.microsoft.com/office/drawing/2014/main" id="{982B7F8F-AB84-393D-85E2-A4F5EB5587EA}"/>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EADEB8C-88B8-A9D8-6A8F-2DDA4C4A20F0}"/>
              </a:ext>
            </a:extLst>
          </p:cNvPr>
          <p:cNvSpPr>
            <a:spLocks noGrp="1"/>
          </p:cNvSpPr>
          <p:nvPr>
            <p:ph type="sldNum" sz="quarter" idx="12"/>
          </p:nvPr>
        </p:nvSpPr>
        <p:spPr/>
        <p:txBody>
          <a:bodyPr/>
          <a:lstStyle/>
          <a:p>
            <a:fld id="{F023A0CE-644C-4A84-A19D-095BCF3B79EB}" type="slidenum">
              <a:rPr lang="fr-FR" smtClean="0"/>
              <a:t>26</a:t>
            </a:fld>
            <a:endParaRPr lang="fr-FR"/>
          </a:p>
        </p:txBody>
      </p:sp>
      <p:pic>
        <p:nvPicPr>
          <p:cNvPr id="6" name="Image 5" descr="Une image contenant arbre, extérieur, eau, ciel&#10;&#10;Description générée automatiquement">
            <a:extLst>
              <a:ext uri="{FF2B5EF4-FFF2-40B4-BE49-F238E27FC236}">
                <a16:creationId xmlns:a16="http://schemas.microsoft.com/office/drawing/2014/main" id="{FA37A86A-62D6-BCE6-5067-9D6B8A22F1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9800" y="877957"/>
            <a:ext cx="7712766" cy="5314122"/>
          </a:xfrm>
          <a:prstGeom prst="rect">
            <a:avLst/>
          </a:prstGeom>
        </p:spPr>
      </p:pic>
      <p:sp>
        <p:nvSpPr>
          <p:cNvPr id="7" name="ZoneTexte 6">
            <a:extLst>
              <a:ext uri="{FF2B5EF4-FFF2-40B4-BE49-F238E27FC236}">
                <a16:creationId xmlns:a16="http://schemas.microsoft.com/office/drawing/2014/main" id="{AD6651B5-316C-30DD-53BF-A9EAEE3995F0}"/>
              </a:ext>
            </a:extLst>
          </p:cNvPr>
          <p:cNvSpPr txBox="1"/>
          <p:nvPr/>
        </p:nvSpPr>
        <p:spPr>
          <a:xfrm>
            <a:off x="10154478" y="3402429"/>
            <a:ext cx="2209800"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 </a:t>
            </a:r>
            <a:r>
              <a:rPr lang="fr-FR" sz="2000" b="1" i="1" dirty="0" err="1">
                <a:solidFill>
                  <a:schemeClr val="bg1"/>
                </a:solidFill>
              </a:rPr>
              <a:t>BatCub</a:t>
            </a:r>
            <a:r>
              <a:rPr lang="fr-FR" dirty="0">
                <a:solidFill>
                  <a:schemeClr val="bg1"/>
                </a:solidFill>
              </a:rPr>
              <a:t>.</a:t>
            </a:r>
          </a:p>
        </p:txBody>
      </p:sp>
    </p:spTree>
    <p:extLst>
      <p:ext uri="{BB962C8B-B14F-4D97-AF65-F5344CB8AC3E}">
        <p14:creationId xmlns:p14="http://schemas.microsoft.com/office/powerpoint/2010/main" val="32318953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547DF5E-D6CE-0E2C-2E05-233C823185D9}"/>
              </a:ext>
            </a:extLst>
          </p:cNvPr>
          <p:cNvSpPr>
            <a:spLocks noGrp="1"/>
          </p:cNvSpPr>
          <p:nvPr>
            <p:ph type="dt" sz="half" idx="10"/>
          </p:nvPr>
        </p:nvSpPr>
        <p:spPr/>
        <p:txBody>
          <a:bodyPr/>
          <a:lstStyle/>
          <a:p>
            <a:fld id="{CDA585CB-A0FE-4A43-8DD0-9C59BBEACC0A}" type="datetime1">
              <a:rPr lang="fr-FR" smtClean="0"/>
              <a:t>09/11/2022</a:t>
            </a:fld>
            <a:endParaRPr lang="fr-FR"/>
          </a:p>
        </p:txBody>
      </p:sp>
      <p:sp>
        <p:nvSpPr>
          <p:cNvPr id="3" name="Espace réservé du pied de page 2">
            <a:extLst>
              <a:ext uri="{FF2B5EF4-FFF2-40B4-BE49-F238E27FC236}">
                <a16:creationId xmlns:a16="http://schemas.microsoft.com/office/drawing/2014/main" id="{19B9962C-486F-96D7-FC34-6AAADAC41EE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C1DEF17-2371-58D1-0E36-7810BD05E8F5}"/>
              </a:ext>
            </a:extLst>
          </p:cNvPr>
          <p:cNvSpPr>
            <a:spLocks noGrp="1"/>
          </p:cNvSpPr>
          <p:nvPr>
            <p:ph type="sldNum" sz="quarter" idx="12"/>
          </p:nvPr>
        </p:nvSpPr>
        <p:spPr/>
        <p:txBody>
          <a:bodyPr/>
          <a:lstStyle/>
          <a:p>
            <a:fld id="{F023A0CE-644C-4A84-A19D-095BCF3B79EB}" type="slidenum">
              <a:rPr lang="fr-FR" smtClean="0"/>
              <a:t>27</a:t>
            </a:fld>
            <a:endParaRPr lang="fr-FR"/>
          </a:p>
        </p:txBody>
      </p:sp>
      <p:pic>
        <p:nvPicPr>
          <p:cNvPr id="6" name="Image 5" descr="Une image contenant extérieur, embarcation&#10;&#10;Description générée automatiquement">
            <a:extLst>
              <a:ext uri="{FF2B5EF4-FFF2-40B4-BE49-F238E27FC236}">
                <a16:creationId xmlns:a16="http://schemas.microsoft.com/office/drawing/2014/main" id="{D3A2D947-995C-69DD-592C-DEC2028D23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2448" y="750626"/>
            <a:ext cx="8366077" cy="5418161"/>
          </a:xfrm>
          <a:prstGeom prst="rect">
            <a:avLst/>
          </a:prstGeom>
        </p:spPr>
      </p:pic>
      <p:sp>
        <p:nvSpPr>
          <p:cNvPr id="7" name="ZoneTexte 6">
            <a:extLst>
              <a:ext uri="{FF2B5EF4-FFF2-40B4-BE49-F238E27FC236}">
                <a16:creationId xmlns:a16="http://schemas.microsoft.com/office/drawing/2014/main" id="{CD8EADA7-14BF-9A6D-1F99-A79EC8667FEF}"/>
              </a:ext>
            </a:extLst>
          </p:cNvPr>
          <p:cNvSpPr txBox="1"/>
          <p:nvPr/>
        </p:nvSpPr>
        <p:spPr>
          <a:xfrm>
            <a:off x="10208525" y="3152633"/>
            <a:ext cx="1887940" cy="1015663"/>
          </a:xfrm>
          <a:prstGeom prst="rect">
            <a:avLst/>
          </a:prstGeom>
          <a:noFill/>
        </p:spPr>
        <p:txBody>
          <a:bodyPr wrap="square" rtlCol="0">
            <a:spAutoFit/>
          </a:bodyPr>
          <a:lstStyle/>
          <a:p>
            <a:r>
              <a:rPr lang="fr-FR" sz="2000" b="1" i="1" dirty="0">
                <a:solidFill>
                  <a:schemeClr val="bg1"/>
                </a:solidFill>
              </a:rPr>
              <a:t>Un bateau de croisière sur la Garonne.</a:t>
            </a:r>
          </a:p>
        </p:txBody>
      </p:sp>
    </p:spTree>
    <p:extLst>
      <p:ext uri="{BB962C8B-B14F-4D97-AF65-F5344CB8AC3E}">
        <p14:creationId xmlns:p14="http://schemas.microsoft.com/office/powerpoint/2010/main" val="89488140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D4783D2-C4D0-DEF6-EE98-D3C8EE1EE1CF}"/>
              </a:ext>
            </a:extLst>
          </p:cNvPr>
          <p:cNvSpPr>
            <a:spLocks noGrp="1"/>
          </p:cNvSpPr>
          <p:nvPr>
            <p:ph type="dt" sz="half" idx="10"/>
          </p:nvPr>
        </p:nvSpPr>
        <p:spPr/>
        <p:txBody>
          <a:bodyPr/>
          <a:lstStyle/>
          <a:p>
            <a:fld id="{37FB6D51-F2A1-4742-ABFA-2328C33BC29F}" type="datetime1">
              <a:rPr lang="fr-FR" smtClean="0"/>
              <a:t>09/11/2022</a:t>
            </a:fld>
            <a:endParaRPr lang="fr-FR"/>
          </a:p>
        </p:txBody>
      </p:sp>
      <p:sp>
        <p:nvSpPr>
          <p:cNvPr id="3" name="Espace réservé du pied de page 2">
            <a:extLst>
              <a:ext uri="{FF2B5EF4-FFF2-40B4-BE49-F238E27FC236}">
                <a16:creationId xmlns:a16="http://schemas.microsoft.com/office/drawing/2014/main" id="{1C9D85BB-7B50-C9F5-6C3C-98A3F63BBF5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2930292-7B8C-D0C6-E7C3-06FBC3AEC19C}"/>
              </a:ext>
            </a:extLst>
          </p:cNvPr>
          <p:cNvSpPr>
            <a:spLocks noGrp="1"/>
          </p:cNvSpPr>
          <p:nvPr>
            <p:ph type="sldNum" sz="quarter" idx="12"/>
          </p:nvPr>
        </p:nvSpPr>
        <p:spPr/>
        <p:txBody>
          <a:bodyPr/>
          <a:lstStyle/>
          <a:p>
            <a:fld id="{F023A0CE-644C-4A84-A19D-095BCF3B79EB}" type="slidenum">
              <a:rPr lang="fr-FR" smtClean="0"/>
              <a:t>28</a:t>
            </a:fld>
            <a:endParaRPr lang="fr-FR"/>
          </a:p>
        </p:txBody>
      </p:sp>
      <p:pic>
        <p:nvPicPr>
          <p:cNvPr id="6" name="Image 5" descr="Une image contenant herbe, extérieur, route, passage&#10;&#10;Description générée automatiquement">
            <a:extLst>
              <a:ext uri="{FF2B5EF4-FFF2-40B4-BE49-F238E27FC236}">
                <a16:creationId xmlns:a16="http://schemas.microsoft.com/office/drawing/2014/main" id="{2F43F03A-3105-1D73-69FB-616956224A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7856" y="750628"/>
            <a:ext cx="8529851" cy="5459104"/>
          </a:xfrm>
          <a:prstGeom prst="rect">
            <a:avLst/>
          </a:prstGeom>
        </p:spPr>
      </p:pic>
      <p:sp>
        <p:nvSpPr>
          <p:cNvPr id="7" name="ZoneTexte 6">
            <a:extLst>
              <a:ext uri="{FF2B5EF4-FFF2-40B4-BE49-F238E27FC236}">
                <a16:creationId xmlns:a16="http://schemas.microsoft.com/office/drawing/2014/main" id="{9851A7E7-64A7-1318-1C23-8870F7597C78}"/>
              </a:ext>
            </a:extLst>
          </p:cNvPr>
          <p:cNvSpPr txBox="1"/>
          <p:nvPr/>
        </p:nvSpPr>
        <p:spPr>
          <a:xfrm>
            <a:off x="10480343" y="2683034"/>
            <a:ext cx="1746914" cy="1938992"/>
          </a:xfrm>
          <a:prstGeom prst="rect">
            <a:avLst/>
          </a:prstGeom>
          <a:noFill/>
        </p:spPr>
        <p:txBody>
          <a:bodyPr wrap="square" rtlCol="0">
            <a:spAutoFit/>
          </a:bodyPr>
          <a:lstStyle/>
          <a:p>
            <a:r>
              <a:rPr lang="fr-FR" sz="2000" b="1" i="1" dirty="0"/>
              <a:t>L'Aéroport de Bordeaux-Mérignac, situé en périphérie de la ville.</a:t>
            </a:r>
          </a:p>
        </p:txBody>
      </p:sp>
    </p:spTree>
    <p:extLst>
      <p:ext uri="{BB962C8B-B14F-4D97-AF65-F5344CB8AC3E}">
        <p14:creationId xmlns:p14="http://schemas.microsoft.com/office/powerpoint/2010/main" val="162419409"/>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D36306D-DB99-2F3C-B70D-5E7C98181847}"/>
              </a:ext>
            </a:extLst>
          </p:cNvPr>
          <p:cNvSpPr>
            <a:spLocks noGrp="1"/>
          </p:cNvSpPr>
          <p:nvPr>
            <p:ph type="dt" sz="half" idx="10"/>
          </p:nvPr>
        </p:nvSpPr>
        <p:spPr/>
        <p:txBody>
          <a:bodyPr/>
          <a:lstStyle/>
          <a:p>
            <a:fld id="{1C5DF275-E48C-49A8-A8A2-9BFE42D8E5A6}" type="datetime1">
              <a:rPr lang="fr-FR" smtClean="0"/>
              <a:t>09/11/2022</a:t>
            </a:fld>
            <a:endParaRPr lang="fr-FR"/>
          </a:p>
        </p:txBody>
      </p:sp>
      <p:sp>
        <p:nvSpPr>
          <p:cNvPr id="3" name="Espace réservé du pied de page 2">
            <a:extLst>
              <a:ext uri="{FF2B5EF4-FFF2-40B4-BE49-F238E27FC236}">
                <a16:creationId xmlns:a16="http://schemas.microsoft.com/office/drawing/2014/main" id="{B6AD368F-0AD6-DF49-FE12-1F487BE3EEB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57C8B89-D18B-8F61-27C1-E09AEF0A1255}"/>
              </a:ext>
            </a:extLst>
          </p:cNvPr>
          <p:cNvSpPr>
            <a:spLocks noGrp="1"/>
          </p:cNvSpPr>
          <p:nvPr>
            <p:ph type="sldNum" sz="quarter" idx="12"/>
          </p:nvPr>
        </p:nvSpPr>
        <p:spPr/>
        <p:txBody>
          <a:bodyPr/>
          <a:lstStyle/>
          <a:p>
            <a:fld id="{F023A0CE-644C-4A84-A19D-095BCF3B79EB}" type="slidenum">
              <a:rPr lang="fr-FR" smtClean="0"/>
              <a:t>29</a:t>
            </a:fld>
            <a:endParaRPr lang="fr-FR"/>
          </a:p>
        </p:txBody>
      </p:sp>
      <p:pic>
        <p:nvPicPr>
          <p:cNvPr id="6" name="Image 5" descr="Une image contenant ciel, bâtiment, extérieur, vieux&#10;&#10;Description générée automatiquement">
            <a:extLst>
              <a:ext uri="{FF2B5EF4-FFF2-40B4-BE49-F238E27FC236}">
                <a16:creationId xmlns:a16="http://schemas.microsoft.com/office/drawing/2014/main" id="{E35C87C1-07F6-20A0-FE55-06B02ABA67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548" y="781878"/>
            <a:ext cx="8388626" cy="5340626"/>
          </a:xfrm>
          <a:prstGeom prst="rect">
            <a:avLst/>
          </a:prstGeom>
        </p:spPr>
      </p:pic>
      <p:sp>
        <p:nvSpPr>
          <p:cNvPr id="7" name="ZoneTexte 6">
            <a:extLst>
              <a:ext uri="{FF2B5EF4-FFF2-40B4-BE49-F238E27FC236}">
                <a16:creationId xmlns:a16="http://schemas.microsoft.com/office/drawing/2014/main" id="{2FD4C3F3-04A8-6D0D-EFF4-EA38EE9429E8}"/>
              </a:ext>
            </a:extLst>
          </p:cNvPr>
          <p:cNvSpPr txBox="1"/>
          <p:nvPr/>
        </p:nvSpPr>
        <p:spPr>
          <a:xfrm>
            <a:off x="10204173" y="3195154"/>
            <a:ext cx="2093843" cy="1015663"/>
          </a:xfrm>
          <a:prstGeom prst="rect">
            <a:avLst/>
          </a:prstGeom>
          <a:noFill/>
        </p:spPr>
        <p:txBody>
          <a:bodyPr wrap="square" rtlCol="0">
            <a:spAutoFit/>
          </a:bodyPr>
          <a:lstStyle/>
          <a:p>
            <a:r>
              <a:rPr lang="fr-FR" sz="2000" b="1" i="1" dirty="0"/>
              <a:t>La gare de Bordeaux-Saint-Jean, en 2012.</a:t>
            </a:r>
          </a:p>
        </p:txBody>
      </p:sp>
    </p:spTree>
    <p:extLst>
      <p:ext uri="{BB962C8B-B14F-4D97-AF65-F5344CB8AC3E}">
        <p14:creationId xmlns:p14="http://schemas.microsoft.com/office/powerpoint/2010/main" val="66493407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48CFB52-9EF1-052E-7004-C06B4B5154EC}"/>
              </a:ext>
            </a:extLst>
          </p:cNvPr>
          <p:cNvSpPr>
            <a:spLocks noGrp="1"/>
          </p:cNvSpPr>
          <p:nvPr>
            <p:ph type="dt" sz="half" idx="10"/>
          </p:nvPr>
        </p:nvSpPr>
        <p:spPr/>
        <p:txBody>
          <a:bodyPr/>
          <a:lstStyle/>
          <a:p>
            <a:fld id="{6BE7F55C-F031-4001-8C3D-BF5E6D2C8F40}" type="datetime1">
              <a:rPr lang="fr-FR" smtClean="0"/>
              <a:t>09/11/2022</a:t>
            </a:fld>
            <a:endParaRPr lang="fr-FR"/>
          </a:p>
        </p:txBody>
      </p:sp>
      <p:sp>
        <p:nvSpPr>
          <p:cNvPr id="3" name="Espace réservé du pied de page 2">
            <a:extLst>
              <a:ext uri="{FF2B5EF4-FFF2-40B4-BE49-F238E27FC236}">
                <a16:creationId xmlns:a16="http://schemas.microsoft.com/office/drawing/2014/main" id="{5C4AE52F-028A-8CBC-E372-B22DD020020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1A119CD-EA8C-CDA0-F471-165E333F464B}"/>
              </a:ext>
            </a:extLst>
          </p:cNvPr>
          <p:cNvSpPr>
            <a:spLocks noGrp="1"/>
          </p:cNvSpPr>
          <p:nvPr>
            <p:ph type="sldNum" sz="quarter" idx="12"/>
          </p:nvPr>
        </p:nvSpPr>
        <p:spPr/>
        <p:txBody>
          <a:bodyPr/>
          <a:lstStyle/>
          <a:p>
            <a:fld id="{F023A0CE-644C-4A84-A19D-095BCF3B79EB}" type="slidenum">
              <a:rPr lang="fr-FR" smtClean="0"/>
              <a:t>30</a:t>
            </a:fld>
            <a:endParaRPr lang="fr-FR"/>
          </a:p>
        </p:txBody>
      </p:sp>
      <p:pic>
        <p:nvPicPr>
          <p:cNvPr id="6" name="Image 5" descr="Une image contenant extérieur, herbe, ciel, bâtiment&#10;&#10;Description générée automatiquement">
            <a:extLst>
              <a:ext uri="{FF2B5EF4-FFF2-40B4-BE49-F238E27FC236}">
                <a16:creationId xmlns:a16="http://schemas.microsoft.com/office/drawing/2014/main" id="{82C1AEF4-09D2-6F54-C248-9F921660BF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1565" y="742123"/>
            <a:ext cx="8295862" cy="5340626"/>
          </a:xfrm>
          <a:prstGeom prst="rect">
            <a:avLst/>
          </a:prstGeom>
        </p:spPr>
      </p:pic>
      <p:sp>
        <p:nvSpPr>
          <p:cNvPr id="7" name="ZoneTexte 6">
            <a:extLst>
              <a:ext uri="{FF2B5EF4-FFF2-40B4-BE49-F238E27FC236}">
                <a16:creationId xmlns:a16="http://schemas.microsoft.com/office/drawing/2014/main" id="{2C23CE56-2F3E-CAE2-6C6C-539E2617D8BA}"/>
              </a:ext>
            </a:extLst>
          </p:cNvPr>
          <p:cNvSpPr txBox="1"/>
          <p:nvPr/>
        </p:nvSpPr>
        <p:spPr>
          <a:xfrm flipH="1">
            <a:off x="10508973" y="3101008"/>
            <a:ext cx="1921565" cy="984885"/>
          </a:xfrm>
          <a:prstGeom prst="rect">
            <a:avLst/>
          </a:prstGeom>
          <a:noFill/>
        </p:spPr>
        <p:txBody>
          <a:bodyPr wrap="square" rtlCol="0">
            <a:spAutoFit/>
          </a:bodyPr>
          <a:lstStyle/>
          <a:p>
            <a:endParaRPr lang="fr-FR" dirty="0"/>
          </a:p>
          <a:p>
            <a:r>
              <a:rPr lang="fr-FR" sz="2000" b="1" i="1" dirty="0">
                <a:solidFill>
                  <a:schemeClr val="bg1"/>
                </a:solidFill>
              </a:rPr>
              <a:t>Le Palais Gallien.</a:t>
            </a:r>
          </a:p>
        </p:txBody>
      </p:sp>
    </p:spTree>
    <p:extLst>
      <p:ext uri="{BB962C8B-B14F-4D97-AF65-F5344CB8AC3E}">
        <p14:creationId xmlns:p14="http://schemas.microsoft.com/office/powerpoint/2010/main" val="222175023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48CFB52-9EF1-052E-7004-C06B4B5154EC}"/>
              </a:ext>
            </a:extLst>
          </p:cNvPr>
          <p:cNvSpPr>
            <a:spLocks noGrp="1"/>
          </p:cNvSpPr>
          <p:nvPr>
            <p:ph type="dt" sz="half" idx="10"/>
          </p:nvPr>
        </p:nvSpPr>
        <p:spPr/>
        <p:txBody>
          <a:bodyPr/>
          <a:lstStyle/>
          <a:p>
            <a:fld id="{6BE7F55C-F031-4001-8C3D-BF5E6D2C8F40}" type="datetime1">
              <a:rPr lang="fr-FR" smtClean="0"/>
              <a:t>09/11/2022</a:t>
            </a:fld>
            <a:endParaRPr lang="fr-FR"/>
          </a:p>
        </p:txBody>
      </p:sp>
      <p:sp>
        <p:nvSpPr>
          <p:cNvPr id="3" name="Espace réservé du pied de page 2">
            <a:extLst>
              <a:ext uri="{FF2B5EF4-FFF2-40B4-BE49-F238E27FC236}">
                <a16:creationId xmlns:a16="http://schemas.microsoft.com/office/drawing/2014/main" id="{5C4AE52F-028A-8CBC-E372-B22DD020020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1A119CD-EA8C-CDA0-F471-165E333F464B}"/>
              </a:ext>
            </a:extLst>
          </p:cNvPr>
          <p:cNvSpPr>
            <a:spLocks noGrp="1"/>
          </p:cNvSpPr>
          <p:nvPr>
            <p:ph type="sldNum" sz="quarter" idx="12"/>
          </p:nvPr>
        </p:nvSpPr>
        <p:spPr/>
        <p:txBody>
          <a:bodyPr/>
          <a:lstStyle/>
          <a:p>
            <a:fld id="{F023A0CE-644C-4A84-A19D-095BCF3B79EB}" type="slidenum">
              <a:rPr lang="fr-FR" smtClean="0"/>
              <a:t>31</a:t>
            </a:fld>
            <a:endParaRPr lang="fr-FR"/>
          </a:p>
        </p:txBody>
      </p:sp>
      <p:pic>
        <p:nvPicPr>
          <p:cNvPr id="6" name="Image 5" descr="Une image contenant fleur&#10;&#10;Description générée automatiquement">
            <a:extLst>
              <a:ext uri="{FF2B5EF4-FFF2-40B4-BE49-F238E27FC236}">
                <a16:creationId xmlns:a16="http://schemas.microsoft.com/office/drawing/2014/main" id="{CA05BFA3-C902-4304-0538-642FA73574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4330" y="450574"/>
            <a:ext cx="8163339" cy="5905776"/>
          </a:xfrm>
          <a:prstGeom prst="rect">
            <a:avLst/>
          </a:prstGeom>
        </p:spPr>
      </p:pic>
      <p:sp>
        <p:nvSpPr>
          <p:cNvPr id="7" name="ZoneTexte 6">
            <a:extLst>
              <a:ext uri="{FF2B5EF4-FFF2-40B4-BE49-F238E27FC236}">
                <a16:creationId xmlns:a16="http://schemas.microsoft.com/office/drawing/2014/main" id="{C5222BBE-6453-0832-8AB3-9E74160EA747}"/>
              </a:ext>
            </a:extLst>
          </p:cNvPr>
          <p:cNvSpPr txBox="1"/>
          <p:nvPr/>
        </p:nvSpPr>
        <p:spPr>
          <a:xfrm>
            <a:off x="3140765" y="2635227"/>
            <a:ext cx="6347791" cy="461665"/>
          </a:xfrm>
          <a:prstGeom prst="rect">
            <a:avLst/>
          </a:prstGeom>
          <a:noFill/>
        </p:spPr>
        <p:txBody>
          <a:bodyPr wrap="square" rtlCol="0">
            <a:spAutoFit/>
          </a:bodyPr>
          <a:lstStyle/>
          <a:p>
            <a:r>
              <a:rPr lang="fr-FR" sz="2400" b="1" dirty="0"/>
              <a:t>Lorient Vous A Proposer La Ville De Bordeaux</a:t>
            </a:r>
          </a:p>
        </p:txBody>
      </p:sp>
      <p:sp>
        <p:nvSpPr>
          <p:cNvPr id="8" name="ZoneTexte 7">
            <a:extLst>
              <a:ext uri="{FF2B5EF4-FFF2-40B4-BE49-F238E27FC236}">
                <a16:creationId xmlns:a16="http://schemas.microsoft.com/office/drawing/2014/main" id="{63F76202-26B5-4A64-94A2-AC2229FD748F}"/>
              </a:ext>
            </a:extLst>
          </p:cNvPr>
          <p:cNvSpPr txBox="1"/>
          <p:nvPr/>
        </p:nvSpPr>
        <p:spPr>
          <a:xfrm>
            <a:off x="4346712" y="3048622"/>
            <a:ext cx="4409661" cy="461665"/>
          </a:xfrm>
          <a:prstGeom prst="rect">
            <a:avLst/>
          </a:prstGeom>
          <a:noFill/>
        </p:spPr>
        <p:txBody>
          <a:bodyPr wrap="square" rtlCol="0">
            <a:spAutoFit/>
          </a:bodyPr>
          <a:lstStyle/>
          <a:p>
            <a:r>
              <a:rPr lang="fr-FR" sz="2400" b="1" i="1" dirty="0"/>
              <a:t>Les Images Et Le Son Du Net</a:t>
            </a:r>
          </a:p>
        </p:txBody>
      </p:sp>
      <p:sp>
        <p:nvSpPr>
          <p:cNvPr id="9" name="ZoneTexte 8">
            <a:extLst>
              <a:ext uri="{FF2B5EF4-FFF2-40B4-BE49-F238E27FC236}">
                <a16:creationId xmlns:a16="http://schemas.microsoft.com/office/drawing/2014/main" id="{3C96E980-5EFF-E2D6-FE92-C0DFE69286D1}"/>
              </a:ext>
            </a:extLst>
          </p:cNvPr>
          <p:cNvSpPr txBox="1"/>
          <p:nvPr/>
        </p:nvSpPr>
        <p:spPr>
          <a:xfrm>
            <a:off x="5787886" y="3487065"/>
            <a:ext cx="3170583" cy="461665"/>
          </a:xfrm>
          <a:prstGeom prst="rect">
            <a:avLst/>
          </a:prstGeom>
          <a:noFill/>
        </p:spPr>
        <p:txBody>
          <a:bodyPr wrap="square" rtlCol="0">
            <a:spAutoFit/>
          </a:bodyPr>
          <a:lstStyle/>
          <a:p>
            <a:r>
              <a:rPr lang="fr-FR" sz="2400" b="1" i="1" dirty="0"/>
              <a:t>Lorient</a:t>
            </a:r>
          </a:p>
        </p:txBody>
      </p:sp>
    </p:spTree>
    <p:extLst>
      <p:ext uri="{BB962C8B-B14F-4D97-AF65-F5344CB8AC3E}">
        <p14:creationId xmlns:p14="http://schemas.microsoft.com/office/powerpoint/2010/main" val="68876440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isInverted="1"/>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503</Words>
  <Application>Microsoft Office PowerPoint</Application>
  <PresentationFormat>Grand écran</PresentationFormat>
  <Paragraphs>138</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2022-11-09T04:50:12Z</dcterms:created>
  <dcterms:modified xsi:type="dcterms:W3CDTF">2022-11-09T06:24:26Z</dcterms:modified>
</cp:coreProperties>
</file>