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287" r:id="rId6"/>
    <p:sldId id="264" r:id="rId7"/>
    <p:sldId id="281" r:id="rId8"/>
    <p:sldId id="285" r:id="rId9"/>
    <p:sldId id="288" r:id="rId10"/>
    <p:sldId id="289" r:id="rId11"/>
    <p:sldId id="301" r:id="rId12"/>
    <p:sldId id="302" r:id="rId13"/>
    <p:sldId id="299" r:id="rId14"/>
    <p:sldId id="298" r:id="rId15"/>
    <p:sldId id="297" r:id="rId16"/>
    <p:sldId id="296" r:id="rId17"/>
    <p:sldId id="295" r:id="rId18"/>
    <p:sldId id="294" r:id="rId19"/>
    <p:sldId id="305" r:id="rId20"/>
    <p:sldId id="304" r:id="rId21"/>
    <p:sldId id="306" r:id="rId22"/>
    <p:sldId id="307" r:id="rId23"/>
    <p:sldId id="308" r:id="rId24"/>
    <p:sldId id="310" r:id="rId25"/>
    <p:sldId id="309" r:id="rId26"/>
    <p:sldId id="311" r:id="rId27"/>
    <p:sldId id="313" r:id="rId28"/>
    <p:sldId id="312" r:id="rId29"/>
    <p:sldId id="284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872F021-804E-5D25-AFF4-607011F64724}"/>
              </a:ext>
            </a:extLst>
          </p:cNvPr>
          <p:cNvSpPr/>
          <p:nvPr/>
        </p:nvSpPr>
        <p:spPr>
          <a:xfrm>
            <a:off x="0" y="213285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 46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Wandering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hlinkClick r:id="" action="ppaction://noaction">
              <a:snd r:embed="rId2" name="I dreamed there was no war.wav"/>
            </a:hlinkClick>
            <a:extLst>
              <a:ext uri="{FF2B5EF4-FFF2-40B4-BE49-F238E27FC236}">
                <a16:creationId xmlns:a16="http://schemas.microsoft.com/office/drawing/2014/main" id="{134618BF-E698-633E-7A03-BC2EBF6BF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FEF0D28-315C-0259-D1E3-1E8745A85B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46D02F3D-D1FC-9224-B36E-DED6C9CD5A1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109337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6C169930-0724-5261-DF4C-21A456A2EB8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00132" y="23488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E394DD1-BFF5-8321-BCC0-2A1989CC1487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9ED9A01E-8DAB-68AC-BCDD-C3C3615547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77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795DA1D-3F12-E696-1FD1-203816077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4256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45AB502A-5A28-B76F-8AE7-65081FF48403}"/>
              </a:ext>
            </a:extLst>
          </p:cNvPr>
          <p:cNvSpPr/>
          <p:nvPr/>
        </p:nvSpPr>
        <p:spPr>
          <a:xfrm>
            <a:off x="1127448" y="692696"/>
            <a:ext cx="3528392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přírodou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46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4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BADCEB-423F-A521-7A15-479686ADD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CD5F90-8A2E-3B01-F6A3-AF64AB320B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DF42C4-5957-E2AA-B34E-3150755C5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B4763F-F342-A4AC-8BF0-7C0D06858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5734"/>
            <a:ext cx="10801200" cy="586559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AED4F9-2E3E-AF8E-5B64-A1FC79C20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C359E6-DE75-0BEB-6C59-3A020B80C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6E908F-784B-4FDD-4134-EEC6E5114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A66790-D7CE-3580-BF06-D4FF443D2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BB6D15-38E4-555E-C60A-7D7D541BD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AE7B0B-50FE-13C4-2584-605A237C0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B23181-4CC1-925E-065A-8315838AB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2B5621-3866-29BD-9550-C318DA456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E2DC75-6F31-9105-25F7-29954E453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5FC281-462B-4211-170D-AB00EB68B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0D937E-5ACF-FE42-5FD5-8920F2B29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68C0A4-B353-9180-6D10-699CEA3CA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FDD370-BE8C-E948-FDFE-438206EA11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C36428-A20E-B95B-FC44-F6314D2D8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D4A29B-F80C-237E-E579-E03B64504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5920F7-069D-A70E-F8CE-A005D78F4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DB75F0-D30E-503A-EBEB-FA8B8EA99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646FEA-3BAB-EAD8-1C1B-499499F74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DD415B-B450-20A3-77B5-93BFC8C33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459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32C3FE-9C9E-F17D-FA10-4E39689AD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868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BAE6F3-9143-24CE-CD10-62088DF224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841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6C2C641-CCF5-FB99-4ED8-7C216850D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73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AF54A8-9CD7-2BCD-0D2A-6751747D2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6117941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013631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9FCE3F8-0FB5-F49A-A0B0-FBC4CDEA71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2385"/>
            <a:ext cx="10801200" cy="503740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1D48843-AD10-6FE4-D790-6AD51FCFD801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C53CE2C2-D4BC-E5D8-632F-E0107C2E7ACC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302E4952-8840-209E-F65E-CF9A55F484ED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500C46E4-B151-1228-34B1-4DD8AAC42D72}"/>
              </a:ext>
            </a:extLst>
          </p:cNvPr>
          <p:cNvSpPr/>
          <p:nvPr/>
        </p:nvSpPr>
        <p:spPr>
          <a:xfrm>
            <a:off x="551384" y="46238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67E8DE61-D8E8-56F7-6666-C8E16048B0D3}"/>
              </a:ext>
            </a:extLst>
          </p:cNvPr>
          <p:cNvSpPr/>
          <p:nvPr/>
        </p:nvSpPr>
        <p:spPr>
          <a:xfrm>
            <a:off x="7608168" y="38156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F900D72-77F4-BDA2-344A-DB272088A08D}"/>
              </a:ext>
            </a:extLst>
          </p:cNvPr>
          <p:cNvSpPr/>
          <p:nvPr/>
        </p:nvSpPr>
        <p:spPr>
          <a:xfrm>
            <a:off x="4636083" y="431607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90</Words>
  <Application>Microsoft Office PowerPoint</Application>
  <PresentationFormat>Širokoúhlá obrazovka</PresentationFormat>
  <Paragraphs>19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74</cp:revision>
  <dcterms:created xsi:type="dcterms:W3CDTF">2020-02-21T13:54:42Z</dcterms:created>
  <dcterms:modified xsi:type="dcterms:W3CDTF">2022-11-08T16:52:01Z</dcterms:modified>
</cp:coreProperties>
</file>