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84" r:id="rId3"/>
    <p:sldId id="256" r:id="rId4"/>
    <p:sldId id="258" r:id="rId5"/>
    <p:sldId id="261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8" r:id="rId18"/>
    <p:sldId id="280" r:id="rId19"/>
    <p:sldId id="271" r:id="rId20"/>
    <p:sldId id="272" r:id="rId21"/>
    <p:sldId id="279" r:id="rId22"/>
    <p:sldId id="281" r:id="rId23"/>
    <p:sldId id="273" r:id="rId24"/>
    <p:sldId id="274" r:id="rId25"/>
    <p:sldId id="275" r:id="rId26"/>
    <p:sldId id="276" r:id="rId27"/>
    <p:sldId id="277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38/4cEI2ErClhQTKFLCpQ==" hashData="E1ifsKiVRFvEFHMl/KlFzOWC5LbJ5nTsl3FrP/Z//KAkVPeLxpqpUUrAY+WvJ2g2hsxtmxh1mEMI6+Mpvb5g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B9F999-FA0D-41C9-8230-0E5327DF4DCA}" v="87" dt="2022-11-07T09:10:29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22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B2222969-7381-4885-89E0-4BF04BC59D84}"/>
    <pc:docChg chg="modSld">
      <pc:chgData name="Daniel Moulac" userId="c676f658d14a72be" providerId="LiveId" clId="{B2222969-7381-4885-89E0-4BF04BC59D84}" dt="2022-11-07T09:17:47.134" v="5"/>
      <pc:docMkLst>
        <pc:docMk/>
      </pc:docMkLst>
      <pc:sldChg chg="modSp mod">
        <pc:chgData name="Daniel Moulac" userId="c676f658d14a72be" providerId="LiveId" clId="{B2222969-7381-4885-89E0-4BF04BC59D84}" dt="2022-11-07T09:16:17.285" v="0" actId="207"/>
        <pc:sldMkLst>
          <pc:docMk/>
          <pc:sldMk cId="2093983708" sldId="260"/>
        </pc:sldMkLst>
        <pc:spChg chg="mod">
          <ac:chgData name="Daniel Moulac" userId="c676f658d14a72be" providerId="LiveId" clId="{B2222969-7381-4885-89E0-4BF04BC59D84}" dt="2022-11-07T09:16:17.285" v="0" actId="207"/>
          <ac:spMkLst>
            <pc:docMk/>
            <pc:sldMk cId="2093983708" sldId="260"/>
            <ac:spMk id="7" creationId="{B24679BC-9993-3FBA-3FCF-32103205833D}"/>
          </ac:spMkLst>
        </pc:spChg>
      </pc:sldChg>
      <pc:sldChg chg="modSp mod">
        <pc:chgData name="Daniel Moulac" userId="c676f658d14a72be" providerId="LiveId" clId="{B2222969-7381-4885-89E0-4BF04BC59D84}" dt="2022-11-07T09:16:31.807" v="1" actId="207"/>
        <pc:sldMkLst>
          <pc:docMk/>
          <pc:sldMk cId="682310194" sldId="262"/>
        </pc:sldMkLst>
        <pc:spChg chg="mod">
          <ac:chgData name="Daniel Moulac" userId="c676f658d14a72be" providerId="LiveId" clId="{B2222969-7381-4885-89E0-4BF04BC59D84}" dt="2022-11-07T09:16:31.807" v="1" actId="207"/>
          <ac:spMkLst>
            <pc:docMk/>
            <pc:sldMk cId="682310194" sldId="262"/>
            <ac:spMk id="7" creationId="{2A9FA3B2-860B-6E12-A1D9-6D93E70ED481}"/>
          </ac:spMkLst>
        </pc:spChg>
      </pc:sldChg>
      <pc:sldChg chg="modSp mod">
        <pc:chgData name="Daniel Moulac" userId="c676f658d14a72be" providerId="LiveId" clId="{B2222969-7381-4885-89E0-4BF04BC59D84}" dt="2022-11-07T09:16:49.815" v="2" actId="207"/>
        <pc:sldMkLst>
          <pc:docMk/>
          <pc:sldMk cId="488559256" sldId="269"/>
        </pc:sldMkLst>
        <pc:spChg chg="mod">
          <ac:chgData name="Daniel Moulac" userId="c676f658d14a72be" providerId="LiveId" clId="{B2222969-7381-4885-89E0-4BF04BC59D84}" dt="2022-11-07T09:16:49.815" v="2" actId="207"/>
          <ac:spMkLst>
            <pc:docMk/>
            <pc:sldMk cId="488559256" sldId="269"/>
            <ac:spMk id="7" creationId="{932CCB5A-6D5B-92E7-D280-B997A8F0B0D1}"/>
          </ac:spMkLst>
        </pc:spChg>
      </pc:sldChg>
      <pc:sldChg chg="modSp mod">
        <pc:chgData name="Daniel Moulac" userId="c676f658d14a72be" providerId="LiveId" clId="{B2222969-7381-4885-89E0-4BF04BC59D84}" dt="2022-11-07T09:17:07.827" v="3" actId="207"/>
        <pc:sldMkLst>
          <pc:docMk/>
          <pc:sldMk cId="1623809897" sldId="271"/>
        </pc:sldMkLst>
        <pc:spChg chg="mod">
          <ac:chgData name="Daniel Moulac" userId="c676f658d14a72be" providerId="LiveId" clId="{B2222969-7381-4885-89E0-4BF04BC59D84}" dt="2022-11-07T09:17:07.827" v="3" actId="207"/>
          <ac:spMkLst>
            <pc:docMk/>
            <pc:sldMk cId="1623809897" sldId="271"/>
            <ac:spMk id="7" creationId="{6D7CB30F-7DCE-B8CC-21A6-FA80B745AB09}"/>
          </ac:spMkLst>
        </pc:spChg>
      </pc:sldChg>
      <pc:sldChg chg="modSp mod">
        <pc:chgData name="Daniel Moulac" userId="c676f658d14a72be" providerId="LiveId" clId="{B2222969-7381-4885-89E0-4BF04BC59D84}" dt="2022-11-07T09:17:21.107" v="4" actId="207"/>
        <pc:sldMkLst>
          <pc:docMk/>
          <pc:sldMk cId="47018232" sldId="279"/>
        </pc:sldMkLst>
        <pc:spChg chg="mod">
          <ac:chgData name="Daniel Moulac" userId="c676f658d14a72be" providerId="LiveId" clId="{B2222969-7381-4885-89E0-4BF04BC59D84}" dt="2022-11-07T09:17:21.107" v="4" actId="207"/>
          <ac:spMkLst>
            <pc:docMk/>
            <pc:sldMk cId="47018232" sldId="279"/>
            <ac:spMk id="7" creationId="{7DB8ABBA-7351-692F-2063-2D4D7D9BCB11}"/>
          </ac:spMkLst>
        </pc:spChg>
      </pc:sldChg>
      <pc:sldChg chg="modTransition">
        <pc:chgData name="Daniel Moulac" userId="c676f658d14a72be" providerId="LiveId" clId="{B2222969-7381-4885-89E0-4BF04BC59D84}" dt="2022-11-07T09:17:47.134" v="5"/>
        <pc:sldMkLst>
          <pc:docMk/>
          <pc:sldMk cId="2727272687" sldId="2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5750A-146C-4CCE-B727-D4FC9C48B112}" type="datetimeFigureOut">
              <a:rPr lang="fr-FR" smtClean="0"/>
              <a:t>07/11/2022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8D3668-7DB1-486F-B686-E1899C5D9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690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83976-55C5-BF5B-6134-0501AE90AA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D529B31-E0F2-8B1C-E419-F149AAB18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8E7F4A-3C7A-509B-FBB7-21A00DB94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DD7F8-26C4-47A6-83F4-AC25C935703F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3DBE86-6881-39F3-294A-1EDE61CB6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7BDF1B-0870-D41C-3B8B-2A3824E4C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894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1DF90-63BF-D3E0-AC4B-0F2B23F20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0E1BCA-28EA-962D-41A8-A5A94DE07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540B17-F08E-851F-4DF4-CCAD24DD8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522-6FA6-400A-9472-E1F3E8234F2D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91FFC-CAC2-CE61-0AA3-3629B24FE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CC27EE-5AAE-7AA5-7E38-2251553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167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6A363-373A-62B8-E451-F800758A2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E45200-312B-66B6-09E8-118E154D8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0813F7-8349-8744-E8C9-83123FB4A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80E26-54B4-4DC1-B8B2-AF522C8D55B9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3A2589-3896-4A70-FFF9-968042EE8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E4149B-2FAB-330A-1066-B67A6AF6F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746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5D32A-5313-8AE5-E61F-633DD7BAC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5E708A-88D6-13CF-37DA-25A5DAD9F0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98C9B6-8B52-4B66-3EAE-A1AD42738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8BE797-7D61-FBE4-5EDD-D83EAF25A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4D9A5-C634-431B-8849-A5B4293A681F}" type="datetime1">
              <a:rPr lang="fr-FR" smtClean="0"/>
              <a:t>07/11/2022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6EAF6C-13EB-4415-5873-9CDBAD9CD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2C760F-169E-3486-D60E-97311546B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507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70EBE-1AA8-129C-967D-E5C9C6419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46A7B3-E08D-8F71-F75E-8EF487590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B6A095-3DAD-D7DF-7A1D-3C5EEA3D73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0D5CAF-9CF1-63A7-4F80-64D7486E80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B02B05-4C8D-222D-21A2-1FBB0E91D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C7F21F8-038A-E1D4-2906-718BEDA97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70C74-787C-480D-8BCB-108F4B67830B}" type="datetime1">
              <a:rPr lang="fr-FR" smtClean="0"/>
              <a:t>07/11/2022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D153EC2-C702-D851-0334-D3A26BFF1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0A5C38D-E6A4-861F-E32B-958338C20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9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A4EFF8-1BD8-750E-7CD3-066099B91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E1229C-82CA-C1D4-9A0A-F715CED43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8C316-121A-4621-AD55-93D197356877}" type="datetime1">
              <a:rPr lang="fr-FR" smtClean="0"/>
              <a:t>07/11/2022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AC9342B-305E-09E5-3842-2FE73E38A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69AF614-3BA4-9A62-B252-EA5FE5210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2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070C4E-79C3-15A3-E5EE-AC623C575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8D82-48B1-46C4-8EDA-42146E311A05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19847BC-6A10-45AB-9359-803B75EA4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2B97C6A-63D9-6AD1-7410-AF65E96D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474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2250E-C6ED-4F67-689B-F9D1E48CE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BD45C2-05D2-9F80-4ED2-D21B9E85D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F3F286-63A6-B91B-4059-E16C1D092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57731C-1F0E-BF5B-056D-F9B9B7489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4108-38CE-43CD-A133-B7B579E0B5BB}" type="datetime1">
              <a:rPr lang="fr-FR" smtClean="0"/>
              <a:t>07/11/2022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3BDF8-E4A7-58D8-7858-1CD7E8B43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9FF711-186E-FE0D-2766-1215944A6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D89F3-2BA4-516F-32DB-4DA0D1906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7AAF0AB-4180-33BD-297A-ACF17C2A4F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431C79-14E4-B98F-745C-EF95A27464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D66865-DD3E-27EE-B637-D16BC7E06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E9EB9-1592-47F9-8EB4-8BAC1B67E6FE}" type="datetime1">
              <a:rPr lang="fr-FR" smtClean="0"/>
              <a:t>07/11/2022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4B8DE0-7549-928F-DEE2-AEA40F1F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B833CA-BA55-2FB3-962B-BB454283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15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6545B8-5306-2085-F082-ACB96C853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B3F8A55-EAB6-7054-3535-6CD21EC84C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34C955-5159-937D-8608-585DEF9B5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D266B-ABD2-46E4-9765-9C43F642EFA6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AC652B-9CF7-864F-6D08-BF6A5673E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8BC0CF-6DDE-86E4-2A7E-536825DC5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35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A213E47-DCB8-2034-2C84-4932CA72C4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B7E7B2-4F4E-40E9-7E8D-41081141A4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0E431C-118E-F507-53A0-4071DC3B4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6FF99-35FF-4337-9406-8341EF4FB700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5164D0-5EDD-4115-2906-7B991DB9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4B400D-F61A-3A9C-2CC6-733ADAC0D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62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E15FA75-94B3-E238-8CF5-77C6CB7CD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2E2CD5-60FC-7203-E5E8-2E991A9F2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0C4BA6-BA9E-7215-22EB-B3B80CC8AD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84B8D-1D4B-472D-AD7A-515C012E98E0}" type="datetime1">
              <a:rPr lang="fr-FR" smtClean="0"/>
              <a:t>07/11/2022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9A4661-C667-495F-F37E-EBCE6ECE77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4C561A-6EA0-46DC-DD05-DA097C9D2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E6F47-7F76-4BAB-B114-5502EF7BF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624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917BD33-6C7E-FA47-4227-F2D39333A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B820-81D0-4C0F-9084-838956D9C029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96D5EE6-4573-5583-55A7-C9CADA411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A40B84C-0151-538C-4D11-0C467EF86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</a:t>
            </a:fld>
            <a:endParaRPr lang="fr-FR"/>
          </a:p>
        </p:txBody>
      </p:sp>
      <p:pic>
        <p:nvPicPr>
          <p:cNvPr id="6" name="Image 5" descr="Une image contenant montagne, extérieur, nature, colline&#10;&#10;Description générée automatiquement">
            <a:extLst>
              <a:ext uri="{FF2B5EF4-FFF2-40B4-BE49-F238E27FC236}">
                <a16:creationId xmlns:a16="http://schemas.microsoft.com/office/drawing/2014/main" id="{3D7252FA-62CE-5C99-A253-822C112343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493" y="668740"/>
            <a:ext cx="8516203" cy="568761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0A31ED-6198-D193-960C-60B13E9FC7CB}"/>
              </a:ext>
            </a:extLst>
          </p:cNvPr>
          <p:cNvSpPr txBox="1"/>
          <p:nvPr/>
        </p:nvSpPr>
        <p:spPr>
          <a:xfrm>
            <a:off x="3158319" y="207075"/>
            <a:ext cx="6823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Vous Propose La Ville  De Cauterets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9A26A49-0F37-8F45-5AA7-783C753A4F09}"/>
              </a:ext>
            </a:extLst>
          </p:cNvPr>
          <p:cNvSpPr txBox="1"/>
          <p:nvPr/>
        </p:nvSpPr>
        <p:spPr>
          <a:xfrm>
            <a:off x="10213075" y="3878323"/>
            <a:ext cx="1956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Vue générale du village depuis le pic du </a:t>
            </a:r>
            <a:r>
              <a:rPr lang="fr-FR" b="1" i="1" dirty="0" err="1">
                <a:solidFill>
                  <a:srgbClr val="FFFF00"/>
                </a:solidFill>
              </a:rPr>
              <a:t>Cabaliros</a:t>
            </a:r>
            <a:r>
              <a:rPr lang="fr-FR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188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  <p:sndAc>
          <p:stSnd loop="1">
            <p:snd r:embed="rId2" name="Guns N' Roses - November Rain - Piano &amp; Guitar Cover (Yuval Salomon &amp; Kfir Ochaion).wav"/>
          </p:stSnd>
        </p:sndAc>
      </p:transition>
    </mc:Choice>
    <mc:Fallback xmlns="">
      <p:transition spd="slow" advClick="0" advTm="16000">
        <p:fade/>
        <p:sndAc>
          <p:stSnd loop="1">
            <p:snd r:embed="rId4" name="Guns N' Roses - November Rain - Piano &amp; Guitar Cover (Yuval Salomon &amp; Kfir Ochai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8CDD6C-A30F-42EB-69D1-6489F42B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3DAD-CE74-4A2B-8F81-1BDAAE6749DD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8B65882-86C0-BF7F-B240-2CF3109F5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CC98FE-8AAE-7A94-D3A6-DB788ED9A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BAEC43-B597-896F-7F17-5543B36CA5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Cauterets [</a:t>
            </a:r>
            <a:r>
              <a:rPr lang="fr-FR" sz="4400" b="1" i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kotʁɛ</a:t>
            </a:r>
            <a:r>
              <a:rPr lang="fr-FR" sz="4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est une commune française située dans le sud-ouest du département des Hautes-Pyrénées, en région Occitanie. Sur le plan historique et culturel, la commune est dans la province du Lavedan, partie sud-occidentale de la Bigorre et constituée d'un ensemble de sept vallées en amont de la ville de Lourdes.</a:t>
            </a:r>
          </a:p>
        </p:txBody>
      </p:sp>
    </p:spTree>
    <p:extLst>
      <p:ext uri="{BB962C8B-B14F-4D97-AF65-F5344CB8AC3E}">
        <p14:creationId xmlns:p14="http://schemas.microsoft.com/office/powerpoint/2010/main" val="30267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8BF0A94C-98C3-61A8-3C89-35878EB72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078" y="622852"/>
            <a:ext cx="7991061" cy="567193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93FA7750-530D-9C29-BF35-B31C69D18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D2148-7B4B-4392-81FA-5F0E84919275}" type="datetime1">
              <a:rPr lang="fr-FR" smtClean="0"/>
              <a:t>07/11/2022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F40F44ED-F29B-B84D-8166-AE9684145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9233CA15-6359-9679-1955-8359730B5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3</a:t>
            </a:fld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6970DBF-7AD6-EFDE-1E86-72A43C459869}"/>
              </a:ext>
            </a:extLst>
          </p:cNvPr>
          <p:cNvSpPr txBox="1"/>
          <p:nvPr/>
        </p:nvSpPr>
        <p:spPr>
          <a:xfrm>
            <a:off x="10455965" y="4280452"/>
            <a:ext cx="1987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4035834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0A8723-9BBF-9AB3-7D2C-AAA782905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1B84-D1B4-4256-8ECD-7BCA264DA3F0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F18D2DB-D649-9F48-4751-B66B036FB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BB1D96-45E6-EC67-0347-A0F818416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 descr="Une image contenant montagne, extérieur, arbre, nature&#10;&#10;Description générée automatiquement">
            <a:extLst>
              <a:ext uri="{FF2B5EF4-FFF2-40B4-BE49-F238E27FC236}">
                <a16:creationId xmlns:a16="http://schemas.microsoft.com/office/drawing/2014/main" id="{CB77D6E6-F430-7A0C-5AB2-837660DF0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970" y="696035"/>
            <a:ext cx="8598090" cy="552734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2C0A770-3377-BEA6-D31B-29B43424EC09}"/>
              </a:ext>
            </a:extLst>
          </p:cNvPr>
          <p:cNvSpPr txBox="1"/>
          <p:nvPr/>
        </p:nvSpPr>
        <p:spPr>
          <a:xfrm>
            <a:off x="10486030" y="4367284"/>
            <a:ext cx="1555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La vallée de Cauterets.</a:t>
            </a:r>
          </a:p>
        </p:txBody>
      </p:sp>
    </p:spTree>
    <p:extLst>
      <p:ext uri="{BB962C8B-B14F-4D97-AF65-F5344CB8AC3E}">
        <p14:creationId xmlns:p14="http://schemas.microsoft.com/office/powerpoint/2010/main" val="241888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97FF3B-8A1F-33D2-D9C2-D9D683C1C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37858-EA0A-44EA-B341-DB13E529340C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F39CF4B-DB24-D656-657F-CAD419A2F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538966-658A-186F-4AB0-1D1A63C80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5</a:t>
            </a:fld>
            <a:endParaRPr lang="fr-FR" dirty="0"/>
          </a:p>
        </p:txBody>
      </p:sp>
      <p:pic>
        <p:nvPicPr>
          <p:cNvPr id="6" name="Image 5" descr="Une image contenant extérieur, bâtiment, arbre, pierre&#10;&#10;Description générée automatiquement">
            <a:extLst>
              <a:ext uri="{FF2B5EF4-FFF2-40B4-BE49-F238E27FC236}">
                <a16:creationId xmlns:a16="http://schemas.microsoft.com/office/drawing/2014/main" id="{82E1B523-31FB-9D53-DB26-C34FACBF1C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913" y="682388"/>
            <a:ext cx="8570794" cy="567396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0EA857-5AD6-ED83-5678-352E93F22470}"/>
              </a:ext>
            </a:extLst>
          </p:cNvPr>
          <p:cNvSpPr txBox="1"/>
          <p:nvPr/>
        </p:nvSpPr>
        <p:spPr>
          <a:xfrm>
            <a:off x="10636157" y="4067033"/>
            <a:ext cx="1555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Les thermes de </a:t>
            </a:r>
            <a:r>
              <a:rPr lang="fr-FR" b="1" i="1" dirty="0" err="1">
                <a:solidFill>
                  <a:srgbClr val="FFFF00"/>
                </a:solidFill>
              </a:rPr>
              <a:t>Pauze</a:t>
            </a:r>
            <a:r>
              <a:rPr lang="fr-FR" b="1" i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64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8AB629-7B95-8D7A-1C2E-AF833B27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1FA6-D5D7-43BC-993E-7C17B5A3C2D2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8B81EA9-B6D6-F56B-1F6C-2CCD523F2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901BA1-0DCB-74E6-C524-0EDCB4630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 descr="Une image contenant extérieur, ciel, montagne, bâtiment&#10;&#10;Description générée automatiquement">
            <a:extLst>
              <a:ext uri="{FF2B5EF4-FFF2-40B4-BE49-F238E27FC236}">
                <a16:creationId xmlns:a16="http://schemas.microsoft.com/office/drawing/2014/main" id="{199718D1-4817-E08A-DD71-BA1247AE8A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5696" y="696036"/>
            <a:ext cx="8320607" cy="554099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BD1DD8-29DF-D5DB-D3B5-FE7295E19C14}"/>
              </a:ext>
            </a:extLst>
          </p:cNvPr>
          <p:cNvSpPr txBox="1"/>
          <p:nvPr/>
        </p:nvSpPr>
        <p:spPr>
          <a:xfrm>
            <a:off x="10501963" y="3812391"/>
            <a:ext cx="1935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Les thermes de César en 2021.</a:t>
            </a:r>
          </a:p>
        </p:txBody>
      </p:sp>
    </p:spTree>
    <p:extLst>
      <p:ext uri="{BB962C8B-B14F-4D97-AF65-F5344CB8AC3E}">
        <p14:creationId xmlns:p14="http://schemas.microsoft.com/office/powerpoint/2010/main" val="806099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789731-F92C-7AE0-C724-5B219C47F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2B8F4-E84F-4C79-9464-B264A2A2A02E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2721157-6061-54DA-E33B-60B8D3AEF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A9836D6-8CA8-21C7-852E-870205A61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 descr="Une image contenant ciel, extérieur, herbe, montagne&#10;&#10;Description générée automatiquement">
            <a:extLst>
              <a:ext uri="{FF2B5EF4-FFF2-40B4-BE49-F238E27FC236}">
                <a16:creationId xmlns:a16="http://schemas.microsoft.com/office/drawing/2014/main" id="{615225E2-9BAD-2340-AB1B-66CF8FB0D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209" y="614150"/>
            <a:ext cx="8502556" cy="559558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4679BC-9993-3FBA-3FCF-32103205833D}"/>
              </a:ext>
            </a:extLst>
          </p:cNvPr>
          <p:cNvSpPr txBox="1"/>
          <p:nvPr/>
        </p:nvSpPr>
        <p:spPr>
          <a:xfrm>
            <a:off x="10440537" y="4326340"/>
            <a:ext cx="1751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fronton en 2021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3983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BC82213-DD2E-4D80-C496-2288561CC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B3A-CD20-4ECE-BD2E-7A9A542EB512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224CEDF-E6EC-2CDD-7872-D067DA92D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FE76376-446D-AAC5-028A-47932B8A2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 descr="Une image contenant extérieur, bâtiment, montagne, ville&#10;&#10;Description générée automatiquement">
            <a:extLst>
              <a:ext uri="{FF2B5EF4-FFF2-40B4-BE49-F238E27FC236}">
                <a16:creationId xmlns:a16="http://schemas.microsoft.com/office/drawing/2014/main" id="{7B83BFDB-946B-1FE2-B0D4-4FD5246F06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266" y="723330"/>
            <a:ext cx="8679976" cy="563301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9FA3B2-860B-6E12-A1D9-6D93E70ED481}"/>
              </a:ext>
            </a:extLst>
          </p:cNvPr>
          <p:cNvSpPr txBox="1"/>
          <p:nvPr/>
        </p:nvSpPr>
        <p:spPr>
          <a:xfrm>
            <a:off x="10536072" y="3848669"/>
            <a:ext cx="1655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Thermes de César.</a:t>
            </a:r>
          </a:p>
        </p:txBody>
      </p:sp>
    </p:spTree>
    <p:extLst>
      <p:ext uri="{BB962C8B-B14F-4D97-AF65-F5344CB8AC3E}">
        <p14:creationId xmlns:p14="http://schemas.microsoft.com/office/powerpoint/2010/main" val="682310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67D31E-50D7-AEE4-74EE-79A885A96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A6160-34D3-4E63-A2E6-EC6EA82DA0A8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0C2E3A-5B1D-7C77-D18C-62E402147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56608BD-3CDE-7E36-2D66-8C7C0A556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 descr="Une image contenant arbre, extérieur, terrain, bâtiment&#10;&#10;Description générée automatiquement">
            <a:extLst>
              <a:ext uri="{FF2B5EF4-FFF2-40B4-BE49-F238E27FC236}">
                <a16:creationId xmlns:a16="http://schemas.microsoft.com/office/drawing/2014/main" id="{4419DDC9-A7B6-D82A-BA97-EA3D170C45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783" y="689113"/>
            <a:ext cx="8733182" cy="566723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25FE851-BF86-673D-66F7-3DCA510B8DC2}"/>
              </a:ext>
            </a:extLst>
          </p:cNvPr>
          <p:cNvSpPr txBox="1"/>
          <p:nvPr/>
        </p:nvSpPr>
        <p:spPr>
          <a:xfrm>
            <a:off x="4469296" y="-15185"/>
            <a:ext cx="65995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 lavoir rue de </a:t>
            </a:r>
            <a:r>
              <a:rPr lang="fr-FR" b="1" i="1" dirty="0" err="1">
                <a:solidFill>
                  <a:srgbClr val="FFFF00"/>
                </a:solidFill>
              </a:rPr>
              <a:t>Pauze</a:t>
            </a:r>
            <a:r>
              <a:rPr lang="fr-FR" b="1" i="1" dirty="0">
                <a:solidFill>
                  <a:srgbClr val="FFFF00"/>
                </a:solidFill>
              </a:rPr>
              <a:t> en 2021.</a:t>
            </a:r>
          </a:p>
        </p:txBody>
      </p:sp>
    </p:spTree>
    <p:extLst>
      <p:ext uri="{BB962C8B-B14F-4D97-AF65-F5344CB8AC3E}">
        <p14:creationId xmlns:p14="http://schemas.microsoft.com/office/powerpoint/2010/main" val="267236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D4A857-1354-FAF4-AE43-B72AB613F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A89F0-4980-49DB-A3D8-F5DD12B957A6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8CE5727-592F-9BE8-7A61-4BAED88AD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CEFEDA-F5E3-33C9-C15B-2C204F27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 descr="Une image contenant montagne, extérieur, bâtiment&#10;&#10;Description générée automatiquement">
            <a:extLst>
              <a:ext uri="{FF2B5EF4-FFF2-40B4-BE49-F238E27FC236}">
                <a16:creationId xmlns:a16="http://schemas.microsoft.com/office/drawing/2014/main" id="{2BF7C932-3A9F-F5D7-4254-A4BECBE20E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9" y="689113"/>
            <a:ext cx="8693426" cy="566723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AAEE5F-517D-621B-E457-6159A98C1551}"/>
              </a:ext>
            </a:extLst>
          </p:cNvPr>
          <p:cNvSpPr txBox="1"/>
          <p:nvPr/>
        </p:nvSpPr>
        <p:spPr>
          <a:xfrm>
            <a:off x="10575235" y="4108174"/>
            <a:ext cx="1709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Station de télécabines.</a:t>
            </a:r>
          </a:p>
        </p:txBody>
      </p:sp>
    </p:spTree>
    <p:extLst>
      <p:ext uri="{BB962C8B-B14F-4D97-AF65-F5344CB8AC3E}">
        <p14:creationId xmlns:p14="http://schemas.microsoft.com/office/powerpoint/2010/main" val="3600506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824FE2-EBF7-3C04-E804-25A2A189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42C9C-0674-4574-AD1B-1A5FAA8853C1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49E97B0-8E07-FCB4-64B3-F59D35FB8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E4FE22-4087-706A-C8CB-4A4886902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 descr="Une image contenant neige, extérieur, nature, couvert&#10;&#10;Description générée automatiquement">
            <a:extLst>
              <a:ext uri="{FF2B5EF4-FFF2-40B4-BE49-F238E27FC236}">
                <a16:creationId xmlns:a16="http://schemas.microsoft.com/office/drawing/2014/main" id="{1CE8C39D-0B5F-CD71-A7DD-D698CF1FCA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9" y="702365"/>
            <a:ext cx="8547652" cy="565398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BF6FDF0-5E40-7A64-C59C-1D52446476D2}"/>
              </a:ext>
            </a:extLst>
          </p:cNvPr>
          <p:cNvSpPr txBox="1"/>
          <p:nvPr/>
        </p:nvSpPr>
        <p:spPr>
          <a:xfrm>
            <a:off x="10412896" y="4130471"/>
            <a:ext cx="18022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Tapis roulant </a:t>
            </a:r>
            <a:r>
              <a:rPr lang="fr-FR" b="1" i="1" dirty="0" err="1">
                <a:solidFill>
                  <a:srgbClr val="FFFF00"/>
                </a:solidFill>
              </a:rPr>
              <a:t>Funbelt</a:t>
            </a:r>
            <a:r>
              <a:rPr lang="fr-FR" b="1" i="1" dirty="0">
                <a:solidFill>
                  <a:srgbClr val="FFFF00"/>
                </a:solidFill>
              </a:rPr>
              <a:t> pour skieurs.</a:t>
            </a:r>
          </a:p>
        </p:txBody>
      </p:sp>
    </p:spTree>
    <p:extLst>
      <p:ext uri="{BB962C8B-B14F-4D97-AF65-F5344CB8AC3E}">
        <p14:creationId xmlns:p14="http://schemas.microsoft.com/office/powerpoint/2010/main" val="690622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B28231-7B81-BDFE-8A72-B82A72CBF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8605A-40E6-4F7D-9486-196928F123A4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C00AB25-E976-CF3F-6A15-E081502CC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1165EAA-C370-C791-51CA-F676907A4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0B601C96-300C-6C77-BAD1-E2CC9A50FD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662609"/>
            <a:ext cx="4840357" cy="569374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E0E441-8572-7382-37C5-9BAD4D6211B9}"/>
              </a:ext>
            </a:extLst>
          </p:cNvPr>
          <p:cNvSpPr txBox="1"/>
          <p:nvPr/>
        </p:nvSpPr>
        <p:spPr>
          <a:xfrm>
            <a:off x="8610600" y="4081670"/>
            <a:ext cx="3395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L’église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3158194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CC3F53-4552-4339-4886-C65E488E0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791E-44B5-435F-B5FA-72F003B44D08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F1D0440-68F0-E456-F46F-A46E6027B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0817158-09ED-6F01-5A06-BD0A04796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 descr="Une image contenant bâtiment, toit&#10;&#10;Description générée automatiquement">
            <a:extLst>
              <a:ext uri="{FF2B5EF4-FFF2-40B4-BE49-F238E27FC236}">
                <a16:creationId xmlns:a16="http://schemas.microsoft.com/office/drawing/2014/main" id="{088A6586-2B7B-D18E-350F-165AB893D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4632" y="622852"/>
            <a:ext cx="6082736" cy="573349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C17714-C442-1507-932A-3544DB2DE8C1}"/>
              </a:ext>
            </a:extLst>
          </p:cNvPr>
          <p:cNvSpPr txBox="1"/>
          <p:nvPr/>
        </p:nvSpPr>
        <p:spPr>
          <a:xfrm>
            <a:off x="9382539" y="4333461"/>
            <a:ext cx="2557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L’ancienne gare ferroviaire, devenue gare routière.</a:t>
            </a:r>
          </a:p>
        </p:txBody>
      </p:sp>
    </p:spTree>
    <p:extLst>
      <p:ext uri="{BB962C8B-B14F-4D97-AF65-F5344CB8AC3E}">
        <p14:creationId xmlns:p14="http://schemas.microsoft.com/office/powerpoint/2010/main" val="3602231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53389A-7E76-9EAC-41D9-73A880B36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61C7-FEAA-4434-8045-04FCA0D6E660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AAC7562-DBC6-AB03-22B9-5F0164D82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921814-6EA4-E155-7725-F3A8A5282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 descr="Une image contenant bâtiment, extérieur, pierre, bâtiment gouvernemental&#10;&#10;Description générée automatiquement">
            <a:extLst>
              <a:ext uri="{FF2B5EF4-FFF2-40B4-BE49-F238E27FC236}">
                <a16:creationId xmlns:a16="http://schemas.microsoft.com/office/drawing/2014/main" id="{870967F5-2192-81C6-A794-270B80D1F8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9" y="543339"/>
            <a:ext cx="8587410" cy="581301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483412B-EAE5-4710-54CC-0C3CCC27BBE8}"/>
              </a:ext>
            </a:extLst>
          </p:cNvPr>
          <p:cNvSpPr txBox="1"/>
          <p:nvPr/>
        </p:nvSpPr>
        <p:spPr>
          <a:xfrm>
            <a:off x="10588489" y="3763014"/>
            <a:ext cx="1749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portail de l’immeuble Continental Résidence</a:t>
            </a:r>
          </a:p>
        </p:txBody>
      </p:sp>
    </p:spTree>
    <p:extLst>
      <p:ext uri="{BB962C8B-B14F-4D97-AF65-F5344CB8AC3E}">
        <p14:creationId xmlns:p14="http://schemas.microsoft.com/office/powerpoint/2010/main" val="283977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ACC2F06-D0B7-8970-034F-D0BF2F2D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FB43F-86C5-4766-9B62-07C3DC767AAD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CE3257C-30B8-F170-217B-0C587C9EC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783F1C-6C83-5CAA-44DF-A69E63D0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15</a:t>
            </a:fld>
            <a:endParaRPr lang="fr-FR"/>
          </a:p>
        </p:txBody>
      </p:sp>
      <p:pic>
        <p:nvPicPr>
          <p:cNvPr id="6" name="Image 5" descr="Une image contenant bâtiment, extérieur, vieux&#10;&#10;Description générée automatiquement">
            <a:extLst>
              <a:ext uri="{FF2B5EF4-FFF2-40B4-BE49-F238E27FC236}">
                <a16:creationId xmlns:a16="http://schemas.microsoft.com/office/drawing/2014/main" id="{B1CF08A3-C2FC-AEE1-A222-1088C92C3B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263" y="564723"/>
            <a:ext cx="6145474" cy="572855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2CCB5A-6D5B-92E7-D280-B997A8F0B0D1}"/>
              </a:ext>
            </a:extLst>
          </p:cNvPr>
          <p:cNvSpPr txBox="1"/>
          <p:nvPr/>
        </p:nvSpPr>
        <p:spPr>
          <a:xfrm>
            <a:off x="9348716" y="4080681"/>
            <a:ext cx="2843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Une des statues de l’immeuble Résidence le Lys.</a:t>
            </a:r>
          </a:p>
        </p:txBody>
      </p:sp>
    </p:spTree>
    <p:extLst>
      <p:ext uri="{BB962C8B-B14F-4D97-AF65-F5344CB8AC3E}">
        <p14:creationId xmlns:p14="http://schemas.microsoft.com/office/powerpoint/2010/main" val="488559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1C7F710-CB66-6864-4343-2968BBBC0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CBC17-BBFA-4C56-B02F-BC0C0BF7E6FF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55CA680-518C-DB29-83E0-0C3BF4495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10A0BD7-7727-6895-5661-16C743804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16</a:t>
            </a:fld>
            <a:endParaRPr lang="fr-FR"/>
          </a:p>
        </p:txBody>
      </p:sp>
      <p:pic>
        <p:nvPicPr>
          <p:cNvPr id="6" name="Image 5" descr="Une image contenant herbe, bâtiment, extérieur, montagne&#10;&#10;Description générée automatiquement">
            <a:extLst>
              <a:ext uri="{FF2B5EF4-FFF2-40B4-BE49-F238E27FC236}">
                <a16:creationId xmlns:a16="http://schemas.microsoft.com/office/drawing/2014/main" id="{A0938DBD-D7E0-2EC0-3D48-970AD86786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8" y="649357"/>
            <a:ext cx="8600661" cy="570699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7DB12C-7318-F189-D9B8-A5EB2B33FC2C}"/>
              </a:ext>
            </a:extLst>
          </p:cNvPr>
          <p:cNvSpPr txBox="1"/>
          <p:nvPr/>
        </p:nvSpPr>
        <p:spPr>
          <a:xfrm>
            <a:off x="10429462" y="3909391"/>
            <a:ext cx="16565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Ancien hôtel d’Angleterre et café</a:t>
            </a:r>
          </a:p>
        </p:txBody>
      </p:sp>
    </p:spTree>
    <p:extLst>
      <p:ext uri="{BB962C8B-B14F-4D97-AF65-F5344CB8AC3E}">
        <p14:creationId xmlns:p14="http://schemas.microsoft.com/office/powerpoint/2010/main" val="3317168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55E384-9443-83F6-FD1F-6E8F5C578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ED0D0-C5E7-43DB-A45A-49926E04BFDF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9063CF0-09C0-C4C9-A20A-73CC55C4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83A1D7-9E68-B45D-8196-A0F02C001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17</a:t>
            </a:fld>
            <a:endParaRPr lang="fr-FR"/>
          </a:p>
        </p:txBody>
      </p:sp>
      <p:pic>
        <p:nvPicPr>
          <p:cNvPr id="6" name="Image 5" descr="Une image contenant extérieur, montagne, ville, route&#10;&#10;Description générée automatiquement">
            <a:extLst>
              <a:ext uri="{FF2B5EF4-FFF2-40B4-BE49-F238E27FC236}">
                <a16:creationId xmlns:a16="http://schemas.microsoft.com/office/drawing/2014/main" id="{ED891EBD-97A5-DB55-9746-522B3B5C61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783" y="571500"/>
            <a:ext cx="8666922" cy="57150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5823E92-33A1-620D-31D2-C64C2BC81DDF}"/>
              </a:ext>
            </a:extLst>
          </p:cNvPr>
          <p:cNvSpPr txBox="1"/>
          <p:nvPr/>
        </p:nvSpPr>
        <p:spPr>
          <a:xfrm>
            <a:off x="10598426" y="3868431"/>
            <a:ext cx="1510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, l’Esplanade des Œufs</a:t>
            </a:r>
          </a:p>
        </p:txBody>
      </p:sp>
    </p:spTree>
    <p:extLst>
      <p:ext uri="{BB962C8B-B14F-4D97-AF65-F5344CB8AC3E}">
        <p14:creationId xmlns:p14="http://schemas.microsoft.com/office/powerpoint/2010/main" val="2224214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7CCD58D-4850-BBCB-8620-6F0600F42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9CC7-10D2-4976-B1EE-D16B4B95BB0A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6589E1-B9CE-E874-F331-EF618B04C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972161-9607-91DC-5565-7A3A2E45E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18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8430F84-D0E3-1FF2-152E-DD3AE9249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044" y="556591"/>
            <a:ext cx="8534400" cy="579975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ACC88B-13E0-3365-3002-E100AA0F7F5B}"/>
              </a:ext>
            </a:extLst>
          </p:cNvPr>
          <p:cNvSpPr txBox="1"/>
          <p:nvPr/>
        </p:nvSpPr>
        <p:spPr>
          <a:xfrm>
            <a:off x="10442713" y="3763617"/>
            <a:ext cx="17492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 à Cauterets, des milliers de berlingots sont fabriqués tous les jours à la vue des passants.</a:t>
            </a:r>
          </a:p>
        </p:txBody>
      </p:sp>
    </p:spTree>
    <p:extLst>
      <p:ext uri="{BB962C8B-B14F-4D97-AF65-F5344CB8AC3E}">
        <p14:creationId xmlns:p14="http://schemas.microsoft.com/office/powerpoint/2010/main" val="2678081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B72C2C-79C8-0821-B636-B311ED200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11801-B401-49BE-8088-730D91B94968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3ED1AD6-3D10-ECF7-DB74-5E874249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8A93C2-72B1-287C-AA6D-DCFFD3A15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 descr="Une image contenant arbre, extérieur, montagne, vieux&#10;&#10;Description générée automatiquement">
            <a:extLst>
              <a:ext uri="{FF2B5EF4-FFF2-40B4-BE49-F238E27FC236}">
                <a16:creationId xmlns:a16="http://schemas.microsoft.com/office/drawing/2014/main" id="{BCE5465E-EB8B-5F8E-E639-33E0F2226B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034" y="596347"/>
            <a:ext cx="8666923" cy="576000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7CB30F-7DCE-B8CC-21A6-FA80B745AB09}"/>
              </a:ext>
            </a:extLst>
          </p:cNvPr>
          <p:cNvSpPr txBox="1"/>
          <p:nvPr/>
        </p:nvSpPr>
        <p:spPr>
          <a:xfrm>
            <a:off x="10548730" y="3896139"/>
            <a:ext cx="15505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b="1" i="1" dirty="0">
                <a:solidFill>
                  <a:srgbClr val="FFFF00"/>
                </a:solidFill>
              </a:rPr>
              <a:t>Le casino en 2021</a:t>
            </a:r>
          </a:p>
        </p:txBody>
      </p:sp>
    </p:spTree>
    <p:extLst>
      <p:ext uri="{BB962C8B-B14F-4D97-AF65-F5344CB8AC3E}">
        <p14:creationId xmlns:p14="http://schemas.microsoft.com/office/powerpoint/2010/main" val="1623809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A6AB56-2227-BD8F-9BF8-C8855F8DC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44CF3-7946-4B27-8D20-92EC7981507B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64913E-BC6B-5AC0-9537-D9829C200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1E8D101-FCD6-CB4C-175D-1A8EC220C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E02AF863-0B8C-06AD-2B2C-EE644B8782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818" y="596348"/>
            <a:ext cx="8229600" cy="576000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7252E5D-1D15-0A3F-7134-9AEB194EFC94}"/>
              </a:ext>
            </a:extLst>
          </p:cNvPr>
          <p:cNvSpPr txBox="1"/>
          <p:nvPr/>
        </p:nvSpPr>
        <p:spPr>
          <a:xfrm>
            <a:off x="10296939" y="4505739"/>
            <a:ext cx="1762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monument aux morts municipal.</a:t>
            </a:r>
          </a:p>
        </p:txBody>
      </p:sp>
    </p:spTree>
    <p:extLst>
      <p:ext uri="{BB962C8B-B14F-4D97-AF65-F5344CB8AC3E}">
        <p14:creationId xmlns:p14="http://schemas.microsoft.com/office/powerpoint/2010/main" val="1754262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A422580-DE1D-4181-5DA0-115E4CE80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0C934-48A5-4C16-8423-A40E68855F30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0175B7A-CAEA-75EB-B4F0-11A6EF34B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3DC518-F8B7-D830-569E-A6AF6E6B8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 descr="Une image contenant arbre, extérieur, bâtiment, maison&#10;&#10;Description générée automatiquement">
            <a:extLst>
              <a:ext uri="{FF2B5EF4-FFF2-40B4-BE49-F238E27FC236}">
                <a16:creationId xmlns:a16="http://schemas.microsoft.com/office/drawing/2014/main" id="{505F5003-09B6-A8BE-D37F-2F1A53550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7" y="543339"/>
            <a:ext cx="8349491" cy="581301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DB8ABBA-7351-692F-2063-2D4D7D9BCB11}"/>
              </a:ext>
            </a:extLst>
          </p:cNvPr>
          <p:cNvSpPr txBox="1"/>
          <p:nvPr/>
        </p:nvSpPr>
        <p:spPr>
          <a:xfrm>
            <a:off x="10363200" y="4128716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CURE DE </a:t>
            </a:r>
            <a:r>
              <a:rPr lang="fr-FR" b="1" i="1" dirty="0">
                <a:solidFill>
                  <a:srgbClr val="FFFF00"/>
                </a:solidFill>
              </a:rPr>
              <a:t>JOUVENCE POUR LES THERMES</a:t>
            </a:r>
          </a:p>
        </p:txBody>
      </p:sp>
    </p:spTree>
    <p:extLst>
      <p:ext uri="{BB962C8B-B14F-4D97-AF65-F5344CB8AC3E}">
        <p14:creationId xmlns:p14="http://schemas.microsoft.com/office/powerpoint/2010/main" val="47018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FFC9494-E17E-DBE2-0FE8-4EC75CC89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E926-44AE-4B1C-B0AF-FC38575B8458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6F7D733-5CB1-AEBB-AA82-039F67D40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DC75FEA-2177-D69A-675D-CEEA2C9E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22</a:t>
            </a:fld>
            <a:endParaRPr lang="fr-FR"/>
          </a:p>
        </p:txBody>
      </p:sp>
      <p:pic>
        <p:nvPicPr>
          <p:cNvPr id="8" name="Image 7" descr="Une image contenant arbre, nature, montagne, extérieur&#10;&#10;Description générée automatiquement">
            <a:extLst>
              <a:ext uri="{FF2B5EF4-FFF2-40B4-BE49-F238E27FC236}">
                <a16:creationId xmlns:a16="http://schemas.microsoft.com/office/drawing/2014/main" id="{803F0390-3953-66AF-E6CB-CCE848CA39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988" y="578224"/>
            <a:ext cx="8861612" cy="577812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5D8B77A-5AD6-1985-4E34-8BFCC671BB34}"/>
              </a:ext>
            </a:extLst>
          </p:cNvPr>
          <p:cNvSpPr txBox="1"/>
          <p:nvPr/>
        </p:nvSpPr>
        <p:spPr>
          <a:xfrm>
            <a:off x="10640291" y="4350327"/>
            <a:ext cx="164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Cauterets</a:t>
            </a:r>
          </a:p>
        </p:txBody>
      </p:sp>
    </p:spTree>
    <p:extLst>
      <p:ext uri="{BB962C8B-B14F-4D97-AF65-F5344CB8AC3E}">
        <p14:creationId xmlns:p14="http://schemas.microsoft.com/office/powerpoint/2010/main" val="3065566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E274D0C-84CD-FBB6-42DA-013E2E363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7CC9F-1FC9-42CC-951A-109141441C88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8743366-C653-A569-1133-3DBA6A89D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F58487F-9600-3D80-E405-4E3E203B4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arbre, extérieur, nature, forêt&#10;&#10;Description générée automatiquement">
            <a:extLst>
              <a:ext uri="{FF2B5EF4-FFF2-40B4-BE49-F238E27FC236}">
                <a16:creationId xmlns:a16="http://schemas.microsoft.com/office/drawing/2014/main" id="{584906F8-4C95-8C0E-58E3-41CD06A1D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322" y="596348"/>
            <a:ext cx="8097077" cy="576000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787171B-B123-0576-DA39-099AB5C566D9}"/>
              </a:ext>
            </a:extLst>
          </p:cNvPr>
          <p:cNvSpPr txBox="1"/>
          <p:nvPr/>
        </p:nvSpPr>
        <p:spPr>
          <a:xfrm>
            <a:off x="10204174" y="3429000"/>
            <a:ext cx="1987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La cascade du pont d’Espagne.</a:t>
            </a:r>
          </a:p>
        </p:txBody>
      </p:sp>
    </p:spTree>
    <p:extLst>
      <p:ext uri="{BB962C8B-B14F-4D97-AF65-F5344CB8AC3E}">
        <p14:creationId xmlns:p14="http://schemas.microsoft.com/office/powerpoint/2010/main" val="98157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4C9FAC-396F-1700-23A0-B0827A445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DA48F-F897-4A4E-A0F5-83D78A84E0D7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6FC8F97-304F-07C1-E786-45A98B7BB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E8EC4A9-6FA8-223F-4589-A94DF311C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arbre, extérieur, pont, ciel&#10;&#10;Description générée automatiquement">
            <a:extLst>
              <a:ext uri="{FF2B5EF4-FFF2-40B4-BE49-F238E27FC236}">
                <a16:creationId xmlns:a16="http://schemas.microsoft.com/office/drawing/2014/main" id="{2021AE67-5F8E-FF75-74D0-A1442A97A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117" y="728870"/>
            <a:ext cx="6569765" cy="562748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2D6D73D-CF0C-017E-DD46-7F618FC59DBF}"/>
              </a:ext>
            </a:extLst>
          </p:cNvPr>
          <p:cNvSpPr txBox="1"/>
          <p:nvPr/>
        </p:nvSpPr>
        <p:spPr>
          <a:xfrm>
            <a:off x="9515061" y="3975652"/>
            <a:ext cx="2478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 pont d’Espagne.</a:t>
            </a:r>
          </a:p>
        </p:txBody>
      </p:sp>
    </p:spTree>
    <p:extLst>
      <p:ext uri="{BB962C8B-B14F-4D97-AF65-F5344CB8AC3E}">
        <p14:creationId xmlns:p14="http://schemas.microsoft.com/office/powerpoint/2010/main" val="2260515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08ADDA2-7C6D-E73B-6CF7-F28031E5F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9EF46-5AFF-4A17-A8F7-ADE1464D4E37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90914A-C075-16CB-A7B0-FF542E606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6357B6-3165-3469-7DDB-66359E0E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montagne, ciel, nature, extérieur&#10;&#10;Description générée automatiquement">
            <a:extLst>
              <a:ext uri="{FF2B5EF4-FFF2-40B4-BE49-F238E27FC236}">
                <a16:creationId xmlns:a16="http://schemas.microsoft.com/office/drawing/2014/main" id="{E2E7C48D-B995-65C5-2A41-A3B3A0DC24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034" y="583096"/>
            <a:ext cx="8693427" cy="577325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5F499B-763F-D507-E660-11928DD5CEA0}"/>
              </a:ext>
            </a:extLst>
          </p:cNvPr>
          <p:cNvSpPr txBox="1"/>
          <p:nvPr/>
        </p:nvSpPr>
        <p:spPr>
          <a:xfrm>
            <a:off x="10588487" y="3949148"/>
            <a:ext cx="1603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Le lac de Gaube.</a:t>
            </a:r>
          </a:p>
        </p:txBody>
      </p:sp>
    </p:spTree>
    <p:extLst>
      <p:ext uri="{BB962C8B-B14F-4D97-AF65-F5344CB8AC3E}">
        <p14:creationId xmlns:p14="http://schemas.microsoft.com/office/powerpoint/2010/main" val="2023715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3EB02A-1A6C-B3D5-44EF-C4A45FE97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A470-69B5-4B0E-941B-1FA3E790EC09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9BC1094-D6B2-473D-E3A1-8541AFCA2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8290A5-87B2-7E56-4C68-33A2E9A3F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arbre, extérieur, nature, forêt&#10;&#10;Description générée automatiquement">
            <a:extLst>
              <a:ext uri="{FF2B5EF4-FFF2-40B4-BE49-F238E27FC236}">
                <a16:creationId xmlns:a16="http://schemas.microsoft.com/office/drawing/2014/main" id="{B01DD6A8-FC6D-4D57-87B5-42ADDBE6B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696" y="583096"/>
            <a:ext cx="6533322" cy="577325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D057961-A89D-8946-8E5D-B52E3C9EF7A9}"/>
              </a:ext>
            </a:extLst>
          </p:cNvPr>
          <p:cNvSpPr txBox="1"/>
          <p:nvPr/>
        </p:nvSpPr>
        <p:spPr>
          <a:xfrm>
            <a:off x="9448800" y="4678017"/>
            <a:ext cx="2570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La cascade du </a:t>
            </a:r>
            <a:r>
              <a:rPr lang="fr-FR" b="1" i="1" dirty="0" err="1">
                <a:solidFill>
                  <a:srgbClr val="FFFF00"/>
                </a:solidFill>
              </a:rPr>
              <a:t>Lutour</a:t>
            </a:r>
            <a:r>
              <a:rPr lang="fr-FR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5913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C8A134-B48E-A138-110E-02C935C49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F084-51B7-49DA-9635-99B52BC31E42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F2CE4A1-C7C6-775F-40F1-0A47AEE5F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411B6E7-A053-C8A8-DFBC-0954162E8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arbre, train, extérieur, voie&#10;&#10;Description générée automatiquement">
            <a:extLst>
              <a:ext uri="{FF2B5EF4-FFF2-40B4-BE49-F238E27FC236}">
                <a16:creationId xmlns:a16="http://schemas.microsoft.com/office/drawing/2014/main" id="{CFC6CE22-26DF-B161-FEF6-0283C0E95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792" y="522494"/>
            <a:ext cx="8640417" cy="581301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83DF1B8-7FAA-9396-C707-6DF3C85A4F1D}"/>
              </a:ext>
            </a:extLst>
          </p:cNvPr>
          <p:cNvSpPr txBox="1"/>
          <p:nvPr/>
        </p:nvSpPr>
        <p:spPr>
          <a:xfrm>
            <a:off x="10697215" y="3539836"/>
            <a:ext cx="1313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b="1" i="1" dirty="0">
                <a:solidFill>
                  <a:srgbClr val="FFFF00"/>
                </a:solidFill>
              </a:rPr>
              <a:t>La cascade du </a:t>
            </a:r>
            <a:r>
              <a:rPr lang="fr-FR" b="1" i="1" dirty="0" err="1">
                <a:solidFill>
                  <a:srgbClr val="FFFF00"/>
                </a:solidFill>
              </a:rPr>
              <a:t>Cerisey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617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F39AB4-F1EA-4B8E-F6EE-C90F9B19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36FA3-4B65-45FA-8524-E11EA8C5E7AE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F0D197-6F84-8353-92D0-61CA5A859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8D9D40F-F12A-5786-269D-0333E7682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montagne, extérieur, nature, coteau&#10;&#10;Description générée automatiquement">
            <a:extLst>
              <a:ext uri="{FF2B5EF4-FFF2-40B4-BE49-F238E27FC236}">
                <a16:creationId xmlns:a16="http://schemas.microsoft.com/office/drawing/2014/main" id="{EBDF37ED-453F-49F6-0444-A23D20009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321" y="559559"/>
            <a:ext cx="8598091" cy="567746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CB7D04-E639-A386-E028-A62FB8CC56C1}"/>
              </a:ext>
            </a:extLst>
          </p:cNvPr>
          <p:cNvSpPr txBox="1"/>
          <p:nvPr/>
        </p:nvSpPr>
        <p:spPr>
          <a:xfrm>
            <a:off x="10413242" y="3429000"/>
            <a:ext cx="1778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Cauterets, un village en vallée</a:t>
            </a:r>
          </a:p>
        </p:txBody>
      </p:sp>
    </p:spTree>
    <p:extLst>
      <p:ext uri="{BB962C8B-B14F-4D97-AF65-F5344CB8AC3E}">
        <p14:creationId xmlns:p14="http://schemas.microsoft.com/office/powerpoint/2010/main" val="694528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F42806F-D5CC-DE4B-E3C6-F61AF41A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3FEB0-8B15-40DB-8C9B-58DA21F3C853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FB24F17-216E-261B-F19F-ED56DF0D8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7159996-6906-C99B-068B-BE67C9BA6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 descr="Une image contenant villégiature, nageant, sport aquatique&#10;&#10;Description générée automatiquement">
            <a:extLst>
              <a:ext uri="{FF2B5EF4-FFF2-40B4-BE49-F238E27FC236}">
                <a16:creationId xmlns:a16="http://schemas.microsoft.com/office/drawing/2014/main" id="{9EE58337-4043-2C52-8DFE-7A74E6ED9A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7730" y="559557"/>
            <a:ext cx="8666330" cy="566382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27272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fallOver"/>
        <p:sndAc>
          <p:stSnd>
            <p:snd r:embed="rId2" name="Guns N' Roses - November Rain - Piano &amp; Guitar Cover (Yuval Salomon &amp; Kfir Ochaion).wav"/>
          </p:stSnd>
        </p:sndAc>
      </p:transition>
    </mc:Choice>
    <mc:Fallback>
      <p:transition spd="slow" advClick="0" advTm="16000">
        <p:fade/>
        <p:sndAc>
          <p:stSnd>
            <p:snd r:embed="rId2" name="Guns N' Roses - November Rain - Piano &amp; Guitar Cover (Yuval Salomon &amp; Kfir Ochaion)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D868456-BB6B-EB10-0D58-E70650708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F3BFF-6ABC-406D-B619-063CA52CED0E}" type="datetime1">
              <a:rPr lang="fr-FR" smtClean="0"/>
              <a:t>07/11/2022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61BBF56-FEA5-F5F2-99F2-7AC4C2D98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97EA8F-CCB9-E58B-EA1B-7A6E785C5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6F47-7F76-4BAB-B114-5502EF7BFF2C}" type="slidenum">
              <a:rPr lang="fr-FR" smtClean="0"/>
              <a:t>30</a:t>
            </a:fld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3163909-4B2D-815D-BF2C-3CA26A115C90}"/>
              </a:ext>
            </a:extLst>
          </p:cNvPr>
          <p:cNvSpPr txBox="1"/>
          <p:nvPr/>
        </p:nvSpPr>
        <p:spPr>
          <a:xfrm>
            <a:off x="3278874" y="2169994"/>
            <a:ext cx="9749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  Vous A proposer La Ville De Cauterets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1B5D945-A760-7784-71EA-DDC28B45FB39}"/>
              </a:ext>
            </a:extLst>
          </p:cNvPr>
          <p:cNvSpPr txBox="1"/>
          <p:nvPr/>
        </p:nvSpPr>
        <p:spPr>
          <a:xfrm>
            <a:off x="4509447" y="2631659"/>
            <a:ext cx="4338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E32C877-DD50-4907-F072-132B5C043C66}"/>
              </a:ext>
            </a:extLst>
          </p:cNvPr>
          <p:cNvSpPr txBox="1"/>
          <p:nvPr/>
        </p:nvSpPr>
        <p:spPr>
          <a:xfrm>
            <a:off x="5935639" y="3093324"/>
            <a:ext cx="2674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1796600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fallOver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357</Words>
  <Application>Microsoft Office PowerPoint</Application>
  <PresentationFormat>Grand écran</PresentationFormat>
  <Paragraphs>131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2022-11-07T05:25:30Z</dcterms:created>
  <dcterms:modified xsi:type="dcterms:W3CDTF">2022-11-07T09:18:23Z</dcterms:modified>
</cp:coreProperties>
</file>