
<file path=[Content_Types].xml><?xml version="1.0" encoding="utf-8"?>
<Types xmlns="http://schemas.openxmlformats.org/package/2006/content-types">
  <Default Extension="emf" ContentType="image/x-emf"/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78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audio" Target="../media/audio4.wav"/><Relationship Id="rId18" Type="http://schemas.openxmlformats.org/officeDocument/2006/relationships/image" Target="../media/image9.gif"/><Relationship Id="rId3" Type="http://schemas.openxmlformats.org/officeDocument/2006/relationships/image" Target="../media/image1.png"/><Relationship Id="rId21" Type="http://schemas.openxmlformats.org/officeDocument/2006/relationships/image" Target="../media/image10.gif"/><Relationship Id="rId7" Type="http://schemas.openxmlformats.org/officeDocument/2006/relationships/image" Target="../media/image5.gif"/><Relationship Id="rId12" Type="http://schemas.openxmlformats.org/officeDocument/2006/relationships/audio" Target="../media/audio3.wav"/><Relationship Id="rId17" Type="http://schemas.openxmlformats.org/officeDocument/2006/relationships/audio" Target="../media/audio8.wav"/><Relationship Id="rId2" Type="http://schemas.openxmlformats.org/officeDocument/2006/relationships/audio" Target="../media/audio1.wav"/><Relationship Id="rId16" Type="http://schemas.openxmlformats.org/officeDocument/2006/relationships/audio" Target="../media/audio7.wav"/><Relationship Id="rId20" Type="http://schemas.openxmlformats.org/officeDocument/2006/relationships/audio" Target="../media/audio10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8.gif"/><Relationship Id="rId5" Type="http://schemas.openxmlformats.org/officeDocument/2006/relationships/image" Target="../media/image3.gif"/><Relationship Id="rId15" Type="http://schemas.openxmlformats.org/officeDocument/2006/relationships/audio" Target="../media/audio6.wav"/><Relationship Id="rId23" Type="http://schemas.openxmlformats.org/officeDocument/2006/relationships/audio" Target="../media/audio1.wav"/><Relationship Id="rId10" Type="http://schemas.openxmlformats.org/officeDocument/2006/relationships/audio" Target="../media/audio2.wav"/><Relationship Id="rId19" Type="http://schemas.openxmlformats.org/officeDocument/2006/relationships/audio" Target="../media/audio9.wav"/><Relationship Id="rId4" Type="http://schemas.openxmlformats.org/officeDocument/2006/relationships/image" Target="../media/image2.png"/><Relationship Id="rId9" Type="http://schemas.openxmlformats.org/officeDocument/2006/relationships/image" Target="../media/image7.emf"/><Relationship Id="rId14" Type="http://schemas.openxmlformats.org/officeDocument/2006/relationships/audio" Target="../media/audio5.wav"/><Relationship Id="rId22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-13855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Instrumental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melody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B200D409-3B4F-4B0C-89A5-ED6A89DB87E6}"/>
              </a:ext>
            </a:extLst>
          </p:cNvPr>
          <p:cNvSpPr/>
          <p:nvPr/>
        </p:nvSpPr>
        <p:spPr>
          <a:xfrm>
            <a:off x="-1" y="501930"/>
            <a:ext cx="9122193" cy="56510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cs-CZ"/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9D50CB6A-0129-4C73-BA5A-825624C8DA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1930"/>
            <a:ext cx="4572000" cy="5651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2D677499-E34E-461F-8D4F-47826C8318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01930"/>
            <a:ext cx="4572001" cy="5651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AF22D723-9DC9-4B8B-8A0E-68913EC0CB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1876901" y="2709701"/>
            <a:ext cx="5512016" cy="1255174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81B88CE5-13D4-424B-81CE-3CD45C72DA1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5338543" y="2637332"/>
            <a:ext cx="5512016" cy="1459624"/>
          </a:xfrm>
          <a:prstGeom prst="rect">
            <a:avLst/>
          </a:prstGeom>
        </p:spPr>
      </p:pic>
      <p:pic>
        <p:nvPicPr>
          <p:cNvPr id="15" name="Picture 63">
            <a:extLst>
              <a:ext uri="{FF2B5EF4-FFF2-40B4-BE49-F238E27FC236}">
                <a16:creationId xmlns:a16="http://schemas.microsoft.com/office/drawing/2014/main" id="{67C55938-7A38-46C8-A996-F3998E14E13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786" y="2563777"/>
            <a:ext cx="757343" cy="1099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63">
            <a:extLst>
              <a:ext uri="{FF2B5EF4-FFF2-40B4-BE49-F238E27FC236}">
                <a16:creationId xmlns:a16="http://schemas.microsoft.com/office/drawing/2014/main" id="{8E075C55-542A-4D41-A665-7FDDE2D06BC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6292" y="2555479"/>
            <a:ext cx="757343" cy="1219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0">
            <a:extLst>
              <a:ext uri="{FF2B5EF4-FFF2-40B4-BE49-F238E27FC236}">
                <a16:creationId xmlns:a16="http://schemas.microsoft.com/office/drawing/2014/main" id="{9960EAEC-684F-4113-80E7-071522A54FB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756641" y="3198968"/>
            <a:ext cx="6890106" cy="310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1285A63-CDCC-45E0-885F-9D9AF566F01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739502" y="3282781"/>
            <a:ext cx="6890106" cy="310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Obdélník 21">
            <a:extLst>
              <a:ext uri="{FF2B5EF4-FFF2-40B4-BE49-F238E27FC236}">
                <a16:creationId xmlns:a16="http://schemas.microsoft.com/office/drawing/2014/main" id="{76F2DBA3-F51D-4B62-A606-846EA00EF282}"/>
              </a:ext>
            </a:extLst>
          </p:cNvPr>
          <p:cNvSpPr/>
          <p:nvPr/>
        </p:nvSpPr>
        <p:spPr>
          <a:xfrm>
            <a:off x="12032" y="0"/>
            <a:ext cx="9110160" cy="49746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DC770BA6-7A9B-4650-B794-862C203DF015}"/>
              </a:ext>
            </a:extLst>
          </p:cNvPr>
          <p:cNvSpPr/>
          <p:nvPr/>
        </p:nvSpPr>
        <p:spPr>
          <a:xfrm>
            <a:off x="-10688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AB1CF412-EDAC-4996-8712-429840DB73E0}"/>
              </a:ext>
            </a:extLst>
          </p:cNvPr>
          <p:cNvSpPr/>
          <p:nvPr/>
        </p:nvSpPr>
        <p:spPr>
          <a:xfrm>
            <a:off x="6905429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1" name="Obrázek 30">
            <a:extLst>
              <a:ext uri="{FF2B5EF4-FFF2-40B4-BE49-F238E27FC236}">
                <a16:creationId xmlns:a16="http://schemas.microsoft.com/office/drawing/2014/main" id="{99F831FD-18CD-4C44-8C80-5C17821A0E5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88" y="459778"/>
            <a:ext cx="9172179" cy="5755020"/>
          </a:xfrm>
          <a:prstGeom prst="rect">
            <a:avLst/>
          </a:prstGeom>
        </p:spPr>
      </p:pic>
      <p:sp>
        <p:nvSpPr>
          <p:cNvPr id="33" name="AutoShape 24" descr="1 - kolo - gif">
            <a:extLst>
              <a:ext uri="{FF2B5EF4-FFF2-40B4-BE49-F238E27FC236}">
                <a16:creationId xmlns:a16="http://schemas.microsoft.com/office/drawing/2014/main" id="{42D50601-6FC6-4EBC-BE11-73749E8C8E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7522" y="904250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5" name="AutoShape 24" descr="1 - kolo - gif">
            <a:extLst>
              <a:ext uri="{FF2B5EF4-FFF2-40B4-BE49-F238E27FC236}">
                <a16:creationId xmlns:a16="http://schemas.microsoft.com/office/drawing/2014/main" id="{6BBDBFE5-87DC-4DFA-A7E9-470219D6B4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1925966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7" name="AutoShape 24" descr="1 - kolo - gif">
            <a:extLst>
              <a:ext uri="{FF2B5EF4-FFF2-40B4-BE49-F238E27FC236}">
                <a16:creationId xmlns:a16="http://schemas.microsoft.com/office/drawing/2014/main" id="{C91FEFD7-C967-4DD5-9C5E-6E2F76DF87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4270860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9" name="AutoShape 24" descr="1 - kolo - gif">
            <a:extLst>
              <a:ext uri="{FF2B5EF4-FFF2-40B4-BE49-F238E27FC236}">
                <a16:creationId xmlns:a16="http://schemas.microsoft.com/office/drawing/2014/main" id="{D1D60789-754F-4604-80B2-5690598966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4374" y="4306783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1" name="AutoShape 24" descr="1 - kolo - gif">
            <a:extLst>
              <a:ext uri="{FF2B5EF4-FFF2-40B4-BE49-F238E27FC236}">
                <a16:creationId xmlns:a16="http://schemas.microsoft.com/office/drawing/2014/main" id="{4E7070B0-7539-48D6-8FF6-E4F6D13B8A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97325" y="1886663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3" name="AutoShape 24" descr="1 - kolo - gif">
            <a:extLst>
              <a:ext uri="{FF2B5EF4-FFF2-40B4-BE49-F238E27FC236}">
                <a16:creationId xmlns:a16="http://schemas.microsoft.com/office/drawing/2014/main" id="{3B469C51-D5C6-476D-B929-197A313AEF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4374" y="3077737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5" name="AutoShape 24" descr="1 - kolo - gif">
            <a:extLst>
              <a:ext uri="{FF2B5EF4-FFF2-40B4-BE49-F238E27FC236}">
                <a16:creationId xmlns:a16="http://schemas.microsoft.com/office/drawing/2014/main" id="{06A9130F-FC13-4001-B063-C604D10069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6384" y="5535829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7" name="AutoShape 24" descr="1 - kolo - gif">
            <a:extLst>
              <a:ext uri="{FF2B5EF4-FFF2-40B4-BE49-F238E27FC236}">
                <a16:creationId xmlns:a16="http://schemas.microsoft.com/office/drawing/2014/main" id="{1FF9AA3F-31AD-4657-A7F5-CED80FDA4D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4374" y="837798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9" name="AutoShape 24" descr="1 - kolo - gif">
            <a:extLst>
              <a:ext uri="{FF2B5EF4-FFF2-40B4-BE49-F238E27FC236}">
                <a16:creationId xmlns:a16="http://schemas.microsoft.com/office/drawing/2014/main" id="{7E37002A-C6E4-4164-9438-2FD022708F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2967107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1" name="AutoShape 24" descr="1 - kolo - gif">
            <a:extLst>
              <a:ext uri="{FF2B5EF4-FFF2-40B4-BE49-F238E27FC236}">
                <a16:creationId xmlns:a16="http://schemas.microsoft.com/office/drawing/2014/main" id="{D2AE4AFE-EB2C-4575-9B3F-551E6E8981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5512061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5" name="3 Rectángulo">
            <a:extLst>
              <a:ext uri="{FF2B5EF4-FFF2-40B4-BE49-F238E27FC236}">
                <a16:creationId xmlns:a16="http://schemas.microsoft.com/office/drawing/2014/main" id="{219BABD4-8C9E-4F64-A2DD-CA90B932FC9D}"/>
              </a:ext>
            </a:extLst>
          </p:cNvPr>
          <p:cNvSpPr/>
          <p:nvPr/>
        </p:nvSpPr>
        <p:spPr>
          <a:xfrm>
            <a:off x="26272" y="675198"/>
            <a:ext cx="885092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Instrumental</a:t>
            </a:r>
            <a:r>
              <a:rPr lang="cs-CZ" sz="36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6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melody</a:t>
            </a:r>
            <a:endParaRPr lang="es-ES" sz="36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7" name="Text Box 47">
            <a:extLst>
              <a:ext uri="{FF2B5EF4-FFF2-40B4-BE49-F238E27FC236}">
                <a16:creationId xmlns:a16="http://schemas.microsoft.com/office/drawing/2014/main" id="{5585CEDA-A297-470A-AAAA-BD5FCC39FD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3321" y="1543624"/>
            <a:ext cx="146157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>
                <a:solidFill>
                  <a:srgbClr val="FFFF00"/>
                </a:solidFill>
              </a:rPr>
              <a:t>Felicita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pic>
        <p:nvPicPr>
          <p:cNvPr id="67" name="Picture 55">
            <a:hlinkClick r:id="" action="ppaction://noaction">
              <a:snd r:embed="rId10" name="1 Felicita.wav"/>
            </a:hlinkClick>
            <a:extLst>
              <a:ext uri="{FF2B5EF4-FFF2-40B4-BE49-F238E27FC236}">
                <a16:creationId xmlns:a16="http://schemas.microsoft.com/office/drawing/2014/main" id="{F254C51C-857B-4C3D-95FD-7EAB0C969F3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780" y="1559674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55">
            <a:hlinkClick r:id="" action="ppaction://noaction">
              <a:snd r:embed="rId12" name="2 Beautiful melody.wav"/>
            </a:hlinkClick>
            <a:extLst>
              <a:ext uri="{FF2B5EF4-FFF2-40B4-BE49-F238E27FC236}">
                <a16:creationId xmlns:a16="http://schemas.microsoft.com/office/drawing/2014/main" id="{029ADC5F-5F37-4BA0-BF43-42BE2391249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780" y="226743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55">
            <a:hlinkClick r:id="" action="ppaction://noaction">
              <a:snd r:embed="rId13" name="3 Freddie.wav"/>
            </a:hlinkClick>
            <a:extLst>
              <a:ext uri="{FF2B5EF4-FFF2-40B4-BE49-F238E27FC236}">
                <a16:creationId xmlns:a16="http://schemas.microsoft.com/office/drawing/2014/main" id="{02694B05-424B-44E8-A001-7B4ABF41EBB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780" y="302255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55">
            <a:hlinkClick r:id="" action="ppaction://noaction">
              <a:snd r:embed="rId14" name="4 Fantasy.wav"/>
            </a:hlinkClick>
            <a:extLst>
              <a:ext uri="{FF2B5EF4-FFF2-40B4-BE49-F238E27FC236}">
                <a16:creationId xmlns:a16="http://schemas.microsoft.com/office/drawing/2014/main" id="{5ADEA846-62E9-4694-9B44-109955BBD6E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701" y="3753301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55">
            <a:hlinkClick r:id="" action="ppaction://noaction">
              <a:snd r:embed="rId15" name="7 Winter.wav"/>
            </a:hlinkClick>
            <a:extLst>
              <a:ext uri="{FF2B5EF4-FFF2-40B4-BE49-F238E27FC236}">
                <a16:creationId xmlns:a16="http://schemas.microsoft.com/office/drawing/2014/main" id="{AF202F8D-B24A-458F-B15F-622CC3C2A76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165" y="374254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55">
            <a:hlinkClick r:id="" action="ppaction://noaction">
              <a:snd r:embed="rId16" name="9 Your every smile.wav"/>
            </a:hlinkClick>
            <a:extLst>
              <a:ext uri="{FF2B5EF4-FFF2-40B4-BE49-F238E27FC236}">
                <a16:creationId xmlns:a16="http://schemas.microsoft.com/office/drawing/2014/main" id="{9445C6E3-55D2-4B8B-A6A2-2205CCB39E4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165" y="228951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55">
            <a:hlinkClick r:id="" action="ppaction://noaction">
              <a:snd r:embed="rId2" name="10 Tornero.wav"/>
            </a:hlinkClick>
            <a:extLst>
              <a:ext uri="{FF2B5EF4-FFF2-40B4-BE49-F238E27FC236}">
                <a16:creationId xmlns:a16="http://schemas.microsoft.com/office/drawing/2014/main" id="{0FCC3FB0-E43F-4AA8-871F-8AED5743B2D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737" y="15754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5">
            <a:hlinkClick r:id="" action="ppaction://noaction">
              <a:snd r:embed="rId17" name="8 Island of dreams.wav"/>
            </a:hlinkClick>
            <a:extLst>
              <a:ext uri="{FF2B5EF4-FFF2-40B4-BE49-F238E27FC236}">
                <a16:creationId xmlns:a16="http://schemas.microsoft.com/office/drawing/2014/main" id="{3BC2209F-27B8-4E5F-81B5-0F766AEAC4E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877" y="3065634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9" name="Text Box 47">
            <a:extLst>
              <a:ext uri="{FF2B5EF4-FFF2-40B4-BE49-F238E27FC236}">
                <a16:creationId xmlns:a16="http://schemas.microsoft.com/office/drawing/2014/main" id="{50456803-F450-45CC-AF83-38C7081C87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96325" y="3791587"/>
            <a:ext cx="104473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 Winter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1" name="Text Box 47">
            <a:extLst>
              <a:ext uri="{FF2B5EF4-FFF2-40B4-BE49-F238E27FC236}">
                <a16:creationId xmlns:a16="http://schemas.microsoft.com/office/drawing/2014/main" id="{5AE720DF-EC0A-41EB-91D7-1422C35DD4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7534" y="3022955"/>
            <a:ext cx="117543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FFFF00"/>
                </a:solidFill>
              </a:rPr>
              <a:t> Island </a:t>
            </a:r>
            <a:r>
              <a:rPr lang="cs-CZ" altLang="cs-CZ" sz="1400" b="1" dirty="0" err="1">
                <a:solidFill>
                  <a:srgbClr val="FFFF00"/>
                </a:solidFill>
              </a:rPr>
              <a:t>of</a:t>
            </a:r>
            <a:r>
              <a:rPr lang="cs-CZ" altLang="cs-CZ" sz="1400" b="1" dirty="0">
                <a:solidFill>
                  <a:srgbClr val="FFFF00"/>
                </a:solidFill>
              </a:rPr>
              <a:t> </a:t>
            </a:r>
            <a:r>
              <a:rPr lang="cs-CZ" altLang="cs-CZ" sz="1400" b="1" dirty="0" err="1">
                <a:solidFill>
                  <a:srgbClr val="FFFF00"/>
                </a:solidFill>
              </a:rPr>
              <a:t>dreams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3" name="Text Box 47">
            <a:extLst>
              <a:ext uri="{FF2B5EF4-FFF2-40B4-BE49-F238E27FC236}">
                <a16:creationId xmlns:a16="http://schemas.microsoft.com/office/drawing/2014/main" id="{8C32F647-8C9E-492D-A498-21A734968C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9043" y="4434103"/>
            <a:ext cx="110673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Music of  love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5" name="Text Box 47">
            <a:extLst>
              <a:ext uri="{FF2B5EF4-FFF2-40B4-BE49-F238E27FC236}">
                <a16:creationId xmlns:a16="http://schemas.microsoft.com/office/drawing/2014/main" id="{518D611F-C2BB-4CEF-B652-9E3186E799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1903" y="1618347"/>
            <a:ext cx="125963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Tornero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7" name="Text Box 47">
            <a:extLst>
              <a:ext uri="{FF2B5EF4-FFF2-40B4-BE49-F238E27FC236}">
                <a16:creationId xmlns:a16="http://schemas.microsoft.com/office/drawing/2014/main" id="{EFE50D3D-1A9C-4538-8A7A-6458832943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9549" y="2244531"/>
            <a:ext cx="121574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FFFF00"/>
                </a:solidFill>
              </a:rPr>
              <a:t>Beautiful</a:t>
            </a:r>
            <a:r>
              <a:rPr lang="cs-CZ" altLang="cs-CZ" sz="1400" b="1" dirty="0">
                <a:solidFill>
                  <a:srgbClr val="FFFF00"/>
                </a:solidFill>
              </a:rPr>
              <a:t> </a:t>
            </a:r>
            <a:r>
              <a:rPr lang="cs-CZ" altLang="cs-CZ" sz="1400" b="1" dirty="0" err="1">
                <a:solidFill>
                  <a:srgbClr val="FFFF00"/>
                </a:solidFill>
              </a:rPr>
              <a:t>melody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9" name="Text Box 47">
            <a:extLst>
              <a:ext uri="{FF2B5EF4-FFF2-40B4-BE49-F238E27FC236}">
                <a16:creationId xmlns:a16="http://schemas.microsoft.com/office/drawing/2014/main" id="{59BC1942-BA7D-40F1-9F2B-F4AE2C3BFB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05424" y="3086143"/>
            <a:ext cx="11605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Freddie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101" name="Text Box 47">
            <a:extLst>
              <a:ext uri="{FF2B5EF4-FFF2-40B4-BE49-F238E27FC236}">
                <a16:creationId xmlns:a16="http://schemas.microsoft.com/office/drawing/2014/main" id="{1FF62029-393E-4FC3-806E-508FB8D246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8013" y="3811315"/>
            <a:ext cx="100879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FFFF00"/>
                </a:solidFill>
              </a:rPr>
              <a:t> Fantasy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50" name="WordArt 72">
            <a:extLst>
              <a:ext uri="{FF2B5EF4-FFF2-40B4-BE49-F238E27FC236}">
                <a16:creationId xmlns:a16="http://schemas.microsoft.com/office/drawing/2014/main" id="{0277B51C-94B4-4259-B1E8-2933F7C8C731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290819" y="5367609"/>
            <a:ext cx="1099942" cy="103231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sp>
        <p:nvSpPr>
          <p:cNvPr id="52" name="WordArt 72">
            <a:extLst>
              <a:ext uri="{FF2B5EF4-FFF2-40B4-BE49-F238E27FC236}">
                <a16:creationId xmlns:a16="http://schemas.microsoft.com/office/drawing/2014/main" id="{CF2D7D1C-2C24-4FBF-92C7-625A2AD9E29B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7633397" y="5356264"/>
            <a:ext cx="1099942" cy="103231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4" name="Obrázek 15">
            <a:extLst>
              <a:ext uri="{FF2B5EF4-FFF2-40B4-BE49-F238E27FC236}">
                <a16:creationId xmlns:a16="http://schemas.microsoft.com/office/drawing/2014/main" id="{9DBA77C4-B6E6-487A-801C-A78B1110A6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6154" y="5488508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ázek 15">
            <a:extLst>
              <a:ext uri="{FF2B5EF4-FFF2-40B4-BE49-F238E27FC236}">
                <a16:creationId xmlns:a16="http://schemas.microsoft.com/office/drawing/2014/main" id="{32E2608E-F0C2-436B-80E7-6A60E859F6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74" y="5488508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5">
            <a:hlinkClick r:id="" action="ppaction://noaction">
              <a:snd r:embed="rId19" name="5 We are one.wav"/>
            </a:hlinkClick>
            <a:extLst>
              <a:ext uri="{FF2B5EF4-FFF2-40B4-BE49-F238E27FC236}">
                <a16:creationId xmlns:a16="http://schemas.microsoft.com/office/drawing/2014/main" id="{7783951E-2173-4D1E-BD59-4577D8881D8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701" y="4475664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5">
            <a:hlinkClick r:id="" action="ppaction://noaction">
              <a:snd r:embed="rId20" name="6 Music of  love.wav"/>
            </a:hlinkClick>
            <a:extLst>
              <a:ext uri="{FF2B5EF4-FFF2-40B4-BE49-F238E27FC236}">
                <a16:creationId xmlns:a16="http://schemas.microsoft.com/office/drawing/2014/main" id="{00822A7B-1715-4794-9711-AD4A34CB0A7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0250" y="4451041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Box 47">
            <a:extLst>
              <a:ext uri="{FF2B5EF4-FFF2-40B4-BE49-F238E27FC236}">
                <a16:creationId xmlns:a16="http://schemas.microsoft.com/office/drawing/2014/main" id="{6131233C-D987-4F5D-9624-ABF2FCA5B8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3552" y="4418326"/>
            <a:ext cx="85175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We are one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12" name="Text Box 47">
            <a:extLst>
              <a:ext uri="{FF2B5EF4-FFF2-40B4-BE49-F238E27FC236}">
                <a16:creationId xmlns:a16="http://schemas.microsoft.com/office/drawing/2014/main" id="{EDF5E4CA-2DC6-4742-AEDB-69725C0A40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2783" y="2205039"/>
            <a:ext cx="143603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>
                <a:solidFill>
                  <a:srgbClr val="FFFF00"/>
                </a:solidFill>
              </a:rPr>
              <a:t>Your every smile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pic>
        <p:nvPicPr>
          <p:cNvPr id="16" name="Picture 17">
            <a:extLst>
              <a:ext uri="{FF2B5EF4-FFF2-40B4-BE49-F238E27FC236}">
                <a16:creationId xmlns:a16="http://schemas.microsoft.com/office/drawing/2014/main" id="{BFE90380-BF88-4DD4-BC91-12E34DCCA0F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5036" y="4956449"/>
            <a:ext cx="1175758" cy="1021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BDC9C83-30F1-4D84-80D4-FCB02B575ED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8674" y="4956449"/>
            <a:ext cx="1175758" cy="1021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Obdélník 19">
            <a:extLst>
              <a:ext uri="{FF2B5EF4-FFF2-40B4-BE49-F238E27FC236}">
                <a16:creationId xmlns:a16="http://schemas.microsoft.com/office/drawing/2014/main" id="{DC9BD513-9129-FB6F-B3EA-81506424884B}"/>
              </a:ext>
            </a:extLst>
          </p:cNvPr>
          <p:cNvSpPr/>
          <p:nvPr/>
        </p:nvSpPr>
        <p:spPr>
          <a:xfrm>
            <a:off x="-120266" y="6576500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2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24" name="Picture 11">
            <a:extLst>
              <a:ext uri="{FF2B5EF4-FFF2-40B4-BE49-F238E27FC236}">
                <a16:creationId xmlns:a16="http://schemas.microsoft.com/office/drawing/2014/main" id="{84C74592-0D71-0BA1-BB97-6F4E41569C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114" y="1599158"/>
            <a:ext cx="2917947" cy="4591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4433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10 Tornero.wav"/>
          </p:stSnd>
        </p:sndAc>
      </p:transition>
    </mc:Choice>
    <mc:Fallback xmlns="">
      <p:transition spd="slow">
        <p:split orient="vert"/>
        <p:sndAc>
          <p:stSnd>
            <p:snd r:embed="rId23" name="10 Tornero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187</TotalTime>
  <Words>47</Words>
  <Application>Microsoft Office PowerPoint</Application>
  <PresentationFormat>Předvádění na obrazovce (4:3)</PresentationFormat>
  <Paragraphs>17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48</cp:revision>
  <dcterms:created xsi:type="dcterms:W3CDTF">2020-02-21T13:54:42Z</dcterms:created>
  <dcterms:modified xsi:type="dcterms:W3CDTF">2022-11-08T12:17:19Z</dcterms:modified>
</cp:coreProperties>
</file>