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28" Type="http://schemas.openxmlformats.org/officeDocument/2006/relationships/image" Target="../media/image19.gif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84F5ADE-A4A0-6450-01C1-429BD6C61F74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/>
              <a:t>Rád som sa túlal</a:t>
            </a:r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56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05. Chodila som po záhradke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270" y="3850038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07. Okolo mlyna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06. Pod Inovcom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08. Na Petrankach v poli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517" y="164339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04. Žala som trávičku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03. Dedinka moj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02. V podolinskej kasárni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41028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01. Rád som sa túlal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9646783B-6358-42BB-9D50-CFFA477041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11" y="1394889"/>
            <a:ext cx="180322" cy="167442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6" name="Obrázek 75">
            <a:extLst>
              <a:ext uri="{FF2B5EF4-FFF2-40B4-BE49-F238E27FC236}">
                <a16:creationId xmlns:a16="http://schemas.microsoft.com/office/drawing/2014/main" id="{09F79329-1097-4E8E-A3C2-C1E8B4472F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748" y="1402487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489860" y="1566513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53343" y="1561999"/>
            <a:ext cx="125373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Petrankach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v poli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53572" y="3897722"/>
            <a:ext cx="108056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Žala som trávičku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30804" y="3145186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Dedinka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moja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03309" y="2183071"/>
            <a:ext cx="1267087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podolinskej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kasárni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62829" y="1635169"/>
            <a:ext cx="130387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Rád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túlal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312993" y="2341130"/>
            <a:ext cx="1051495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Inovcom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351877" y="3759917"/>
            <a:ext cx="1138551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Chodila </a:t>
            </a:r>
          </a:p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záhradke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376084" y="3115686"/>
            <a:ext cx="99234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Okolo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mlyna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128" y="1935887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0" name="Obrázek 13">
            <a:extLst>
              <a:ext uri="{FF2B5EF4-FFF2-40B4-BE49-F238E27FC236}">
                <a16:creationId xmlns:a16="http://schemas.microsoft.com/office/drawing/2014/main" id="{F1B6ED06-4A24-40AA-AF49-D34D0349C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475" y="4600906"/>
            <a:ext cx="839044" cy="74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Obrázek 13">
            <a:extLst>
              <a:ext uri="{FF2B5EF4-FFF2-40B4-BE49-F238E27FC236}">
                <a16:creationId xmlns:a16="http://schemas.microsoft.com/office/drawing/2014/main" id="{E059F1F1-F120-428B-81DF-EEE2CA036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648" y="4600905"/>
            <a:ext cx="839044" cy="74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7" name="Picture 10">
            <a:extLst>
              <a:ext uri="{FF2B5EF4-FFF2-40B4-BE49-F238E27FC236}">
                <a16:creationId xmlns:a16="http://schemas.microsoft.com/office/drawing/2014/main" id="{3F976CE1-6901-46BF-9603-E72A2F8FE3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326" y="4652971"/>
            <a:ext cx="624141" cy="62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10">
            <a:extLst>
              <a:ext uri="{FF2B5EF4-FFF2-40B4-BE49-F238E27FC236}">
                <a16:creationId xmlns:a16="http://schemas.microsoft.com/office/drawing/2014/main" id="{92255FAC-E9D6-490C-A419-65BF845A95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941" y="4666639"/>
            <a:ext cx="624141" cy="624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Obdélník 37">
            <a:extLst>
              <a:ext uri="{FF2B5EF4-FFF2-40B4-BE49-F238E27FC236}">
                <a16:creationId xmlns:a16="http://schemas.microsoft.com/office/drawing/2014/main" id="{249DA16B-C4C4-96CB-54F8-4B173393D027}"/>
              </a:ext>
            </a:extLst>
          </p:cNvPr>
          <p:cNvSpPr/>
          <p:nvPr/>
        </p:nvSpPr>
        <p:spPr>
          <a:xfrm>
            <a:off x="1009685" y="6529304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100630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08. Na Petrankach v poli.wav"/>
          </p:stSnd>
        </p:sndAc>
      </p:transition>
    </mc:Choice>
    <mc:Fallback>
      <p:transition spd="slow" advClick="0">
        <p:split orient="vert"/>
        <p:sndAc>
          <p:stSnd>
            <p:snd r:embed="rId2" name="08. Na Petrankach v pol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  <p:bldP spid="38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88</Words>
  <Application>Microsoft Office PowerPoint</Application>
  <PresentationFormat>Předvádění na obrazovce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76</cp:revision>
  <dcterms:created xsi:type="dcterms:W3CDTF">2020-02-21T13:54:42Z</dcterms:created>
  <dcterms:modified xsi:type="dcterms:W3CDTF">2022-11-07T16:57:11Z</dcterms:modified>
</cp:coreProperties>
</file>