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8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LOHJgI+x6yUZiVrFWE0EQ==" hashData="/vCHaCNrlDmGElPZX/uiEg7i/nnSBMC6eEF7YndnCIOuOZJGcR6ucR73bm21kcbMGvkfa2XqtJFj941yQso62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660"/>
  </p:normalViewPr>
  <p:slideViewPr>
    <p:cSldViewPr snapToGrid="0">
      <p:cViewPr varScale="1">
        <p:scale>
          <a:sx n="79" d="100"/>
          <a:sy n="79" d="100"/>
        </p:scale>
        <p:origin x="51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DE3626-282D-40B0-B287-6801CA0CB79A}" type="datetimeFigureOut">
              <a:rPr lang="fr-FR" smtClean="0"/>
              <a:t>06/11/2022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7C5AE-2F9A-4626-91DA-EAE7EFADDF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04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8DDCE7-F60F-EE1B-FDBD-98D94DA61D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74B6FF8-1146-70A9-6CA8-B3034F1D1B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C70C78-96B1-8AF8-DE7B-055721D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099BA-3870-4A6C-AA09-68EC32E1C605}" type="datetime1">
              <a:rPr lang="fr-FR" smtClean="0"/>
              <a:t>06/11/2022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CDABC3-992E-562A-E406-C2FF3C220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E6DAA2-3E58-BA9A-D371-3828690A5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952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84F443-0C23-E210-4EBD-754C361BD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AD45DD-E470-9661-96D8-DA7E419D1B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C30515-FBA4-4C89-ACEC-97081B244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61032-F0ED-4E0F-86E5-55BFD327F5D8}" type="datetime1">
              <a:rPr lang="fr-FR" smtClean="0"/>
              <a:t>06/11/2022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F87DD3-ECD6-B067-E694-C06FF8002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DCCFC5-1E30-F0F3-3AAB-BAE33F47B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66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A5F64A-F501-8BFD-8971-C603AA92E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2F8EBC5-B436-6F3A-49CA-FA9655F6CD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4A1EF7-3993-6D7A-7A44-F6E331C4C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7CF0-2617-4ADA-A126-D14C8DFC7AF1}" type="datetime1">
              <a:rPr lang="fr-FR" smtClean="0"/>
              <a:t>06/11/2022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72689D-9E1A-008B-A93E-B85AA4E44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1561F4-8158-3F33-ADEC-08D8195A8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1483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578D39-12ED-E013-B25C-CB3D3659A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BFB17E-4F73-07AF-DB7A-95E9792DC7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48F5B4C-EE0E-FF8B-2D47-95B4194326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52FDA0-6608-C138-AD93-68CACC332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88762-888A-4960-9503-B41CB40CFEA8}" type="datetime1">
              <a:rPr lang="fr-FR" smtClean="0"/>
              <a:t>06/11/2022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3C7FA94-ED5F-BE9D-C871-D9306F595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49C790E-3400-2A00-C8E3-9AA72741D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227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C370F0-08A6-76A9-DE20-8EFF7A495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75BB3C4-C7C8-6753-03C2-7C0021DB5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06757DD-8D9F-A228-0F81-A58E346996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BD60D61-06F1-4796-D844-4E3CC10638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1F154E-1CF7-B806-0206-ED39E5D350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4C4B962-2380-1C34-3715-2BCC2F9EF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F2C18-CC0A-4F98-B07F-D7A6DE6F6B47}" type="datetime1">
              <a:rPr lang="fr-FR" smtClean="0"/>
              <a:t>06/11/2022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7144725-88D3-8424-78DB-795A12DB8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112E99D-38EA-7243-A93A-6C204BD7E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65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08FC59-A482-A707-8A57-0172A60FC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7E02D21-3C6C-0293-4E5D-DBFF9B6F5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01293-A81E-402F-A52C-137B885F2029}" type="datetime1">
              <a:rPr lang="fr-FR" smtClean="0"/>
              <a:t>06/11/2022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A0E89ED-0BB8-86AF-A07C-AA002AF16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FE05323-C947-5825-1820-B5B724D99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5739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628A7B2-315E-F997-0E07-E899E00FA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341C2-FB2B-4022-AF05-68135478CB47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38B6132-2DDE-D08C-11B8-83494952D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01AC20C-172D-3E27-9C5B-C5E0CA206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819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D2F066-BF89-5175-096D-791CA1DCD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C6AD34-B5BF-B6E5-4532-747074EF2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B5A4953-ED31-3E48-9740-19284C6007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DE1727-7B91-D7E8-19D7-E7ED01233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24A74-2254-45FB-8B96-10DDE2840D7F}" type="datetime1">
              <a:rPr lang="fr-FR" smtClean="0"/>
              <a:t>06/11/2022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1BFEE4-73EB-6A47-049B-42A085EFF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6063B3D-7694-A57D-42BA-E59AA8746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796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B335AE-F6F6-61D3-7218-A4B703579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FF22093-F25D-2B87-6F66-A53ECA56FA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48F20CF-55E8-4BF1-D952-D78BF4D837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41F822-553D-69DA-BAC4-F8DDD365E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1B8BF-6213-4CA3-8A3D-A514061CB1BC}" type="datetime1">
              <a:rPr lang="fr-FR" smtClean="0"/>
              <a:t>06/11/2022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90DFEA3-C312-94C0-C1BA-88C7379BA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291488C-050F-D5F1-53BA-084467DE6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2405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B1C7A9-B552-8600-DCDD-D9ECF9C10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3F8917-3645-496E-BE34-81A017E1D1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AA883F-F176-3A13-9362-AF8D3A283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E6BE9-477E-4632-B6C3-FC5DBDFA8E74}" type="datetime1">
              <a:rPr lang="fr-FR" smtClean="0"/>
              <a:t>06/11/2022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4653A7-30CE-50DE-656E-AB7350079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C75E7D-82F2-7E4C-0F6A-54FECDDDF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9219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577129B-4A0C-C1C9-6195-5FB32E5727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1DB3D96-77AB-E6E2-6D43-6465F1EBD6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A1C752-BB9A-E3C8-2C0C-1426217DE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3F69F-CA81-4B7F-8FD8-F68DF5DD0F2B}" type="datetime1">
              <a:rPr lang="fr-FR" smtClean="0"/>
              <a:t>06/11/2022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A412CD-3FB0-6407-2A4E-28A970BF0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01919F-707E-7212-8106-F57540543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47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7EEA92A-C510-5C5E-48D9-D36E3DC3B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E109F9-D65C-B19D-0343-1326642CBB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3B50BC-C8B8-7D4B-3744-46D6FB463A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40C49-7920-4FC7-A776-E7AC3059F252}" type="datetime1">
              <a:rPr lang="fr-FR" smtClean="0"/>
              <a:t>06/11/2022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3B5422-E029-C3A1-3972-A936D8CD89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09BADE-9902-B513-9DA6-251E4EC51A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A7843-9504-4A4D-82B0-EFA3C52D7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76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ciel, bâtiment, vieux&#10;&#10;Description générée automatiquement">
            <a:extLst>
              <a:ext uri="{FF2B5EF4-FFF2-40B4-BE49-F238E27FC236}">
                <a16:creationId xmlns:a16="http://schemas.microsoft.com/office/drawing/2014/main" id="{498435B8-1040-F75F-9068-13739EA469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9708" y="646770"/>
            <a:ext cx="8466268" cy="5709579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6" name="Espace réservé de la date 5">
            <a:extLst>
              <a:ext uri="{FF2B5EF4-FFF2-40B4-BE49-F238E27FC236}">
                <a16:creationId xmlns:a16="http://schemas.microsoft.com/office/drawing/2014/main" id="{97974D11-5391-A7A3-0DBB-FE9498C63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E4438-2B95-4751-9515-343180641746}" type="datetime1">
              <a:rPr lang="fr-FR" smtClean="0"/>
              <a:t>06/11/2022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939A5097-2A38-95B4-C06B-0B9076111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3D069FAC-56D3-CA71-E043-0F2159CBF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1</a:t>
            </a:fld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BEAD3FB-7216-E586-7EC5-17B8F9A8BF95}"/>
              </a:ext>
            </a:extLst>
          </p:cNvPr>
          <p:cNvSpPr txBox="1"/>
          <p:nvPr/>
        </p:nvSpPr>
        <p:spPr>
          <a:xfrm>
            <a:off x="10252038" y="3429000"/>
            <a:ext cx="18503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La place de Verdun.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AE3C125-5AC5-11D7-9442-1E9E36D8DDD6}"/>
              </a:ext>
            </a:extLst>
          </p:cNvPr>
          <p:cNvSpPr txBox="1"/>
          <p:nvPr/>
        </p:nvSpPr>
        <p:spPr>
          <a:xfrm>
            <a:off x="3356517" y="117564"/>
            <a:ext cx="6188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Lorient Vous Propose La Ville De Tarbes</a:t>
            </a:r>
          </a:p>
        </p:txBody>
      </p:sp>
    </p:spTree>
    <p:extLst>
      <p:ext uri="{BB962C8B-B14F-4D97-AF65-F5344CB8AC3E}">
        <p14:creationId xmlns:p14="http://schemas.microsoft.com/office/powerpoint/2010/main" val="1382638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  <p:sndAc>
          <p:stSnd loop="1">
            <p:snd r:embed="rId2" name="Hegoak.wav"/>
          </p:stSnd>
        </p:sndAc>
      </p:transition>
    </mc:Choice>
    <mc:Fallback>
      <p:transition spd="slow" advClick="0" advTm="16000">
        <p:fade/>
        <p:sndAc>
          <p:stSnd loop="1">
            <p:snd r:embed="rId2" name="Hegoa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D811B6F-C287-067D-5942-5375D962D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B02C-7EFA-49CE-AFAC-98C54219DDB4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36C6A1E-9451-EEBB-BF4D-1BE76B883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7DAFA00-2603-F864-BDDB-FDC351F50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2</a:t>
            </a:fld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A97A7-2658-6287-D938-2E15EDEB0E0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Tarbes est une commune de Gascogne, dans le Sud-Ouest de la France. C'est aussi la préfecture du département des Hautes-Pyrénées, en région Occitanie. La ville est située sur l'axe pyrénéen, qui va de l'Atlantique à la Méditerranée, non loin de la frontière franco-espagnole</a:t>
            </a:r>
          </a:p>
        </p:txBody>
      </p:sp>
    </p:spTree>
    <p:extLst>
      <p:ext uri="{BB962C8B-B14F-4D97-AF65-F5344CB8AC3E}">
        <p14:creationId xmlns:p14="http://schemas.microsoft.com/office/powerpoint/2010/main" val="35706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6C1CA97-2BC4-8F8C-CB6F-346550022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D725-ADEC-4196-A132-72085EA2C6B8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ABA1C2-12D4-A996-9324-B0A611BD4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2C3AB1D-B4B3-9DE0-0F1B-CAAD26530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3</a:t>
            </a:fld>
            <a:endParaRPr lang="fr-FR"/>
          </a:p>
        </p:txBody>
      </p:sp>
      <p:pic>
        <p:nvPicPr>
          <p:cNvPr id="8" name="Image 7" descr="Une image contenant texte, route, ciel, extérieur&#10;&#10;Description générée automatiquement">
            <a:extLst>
              <a:ext uri="{FF2B5EF4-FFF2-40B4-BE49-F238E27FC236}">
                <a16:creationId xmlns:a16="http://schemas.microsoft.com/office/drawing/2014/main" id="{962FDB44-561C-9429-2006-7CFE314D6E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2739" y="602428"/>
            <a:ext cx="8466268" cy="575392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3B9B011-1A79-464C-F266-F0F79D7C878B}"/>
              </a:ext>
            </a:extLst>
          </p:cNvPr>
          <p:cNvSpPr txBox="1"/>
          <p:nvPr/>
        </p:nvSpPr>
        <p:spPr>
          <a:xfrm>
            <a:off x="10266381" y="2996005"/>
            <a:ext cx="186465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Aéroport de Tarbes-Lourdes-Pyrénées - Vue extérieure de l'aérogare (vue depuis la voirie</a:t>
            </a:r>
            <a:r>
              <a:rPr lang="fr-FR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35007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D0DBB8E-3D9E-98F4-0245-CD0D58731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BD3A2-656F-4C46-A9DD-F4F0ABAA734E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A44A635-223C-C93D-F325-AD662BF05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7354729-D6FC-348B-A32E-A695B7DBE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 descr="Une image contenant intérieur, plafond, plusieurs&#10;&#10;Description générée automatiquement">
            <a:extLst>
              <a:ext uri="{FF2B5EF4-FFF2-40B4-BE49-F238E27FC236}">
                <a16:creationId xmlns:a16="http://schemas.microsoft.com/office/drawing/2014/main" id="{A726F54D-CD9D-9C7F-C2B6-A5844FE05C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8951" y="613187"/>
            <a:ext cx="8186569" cy="574316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FE976F3-A300-4D5F-4DBC-AF56D6585C77}"/>
              </a:ext>
            </a:extLst>
          </p:cNvPr>
          <p:cNvSpPr txBox="1"/>
          <p:nvPr/>
        </p:nvSpPr>
        <p:spPr>
          <a:xfrm>
            <a:off x="10058400" y="3668358"/>
            <a:ext cx="2133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Aéroport de Tarbes-Lourdes-Pyrénées - Hall des départs</a:t>
            </a:r>
          </a:p>
        </p:txBody>
      </p:sp>
    </p:spTree>
    <p:extLst>
      <p:ext uri="{BB962C8B-B14F-4D97-AF65-F5344CB8AC3E}">
        <p14:creationId xmlns:p14="http://schemas.microsoft.com/office/powerpoint/2010/main" val="331634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7FA8ACB-3293-4231-74F4-F9563D91B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D4A96-D5AD-43E9-920D-FDB7D705C6DF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4BC73CE-27F4-4D75-7C2D-DCD9839AB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AC5EEFD-19FE-BDA0-795C-3E75FC7D3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5</a:t>
            </a:fld>
            <a:endParaRPr lang="fr-FR"/>
          </a:p>
        </p:txBody>
      </p:sp>
      <p:pic>
        <p:nvPicPr>
          <p:cNvPr id="6" name="Image 5" descr="Une image contenant bâtiment, intérieur, plancher, plafond&#10;&#10;Description générée automatiquement">
            <a:extLst>
              <a:ext uri="{FF2B5EF4-FFF2-40B4-BE49-F238E27FC236}">
                <a16:creationId xmlns:a16="http://schemas.microsoft.com/office/drawing/2014/main" id="{2E1A36C9-D52C-5F7D-D588-499BBF443A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889" y="570154"/>
            <a:ext cx="8606118" cy="578619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E3AD3AF-3AF1-BA88-894B-7FFF37078ECA}"/>
              </a:ext>
            </a:extLst>
          </p:cNvPr>
          <p:cNvSpPr txBox="1"/>
          <p:nvPr/>
        </p:nvSpPr>
        <p:spPr>
          <a:xfrm>
            <a:off x="10327341" y="3334871"/>
            <a:ext cx="1864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Aéroport de Tarbes-Lourdes-Pyrénées - Hall des départs</a:t>
            </a:r>
          </a:p>
        </p:txBody>
      </p:sp>
    </p:spTree>
    <p:extLst>
      <p:ext uri="{BB962C8B-B14F-4D97-AF65-F5344CB8AC3E}">
        <p14:creationId xmlns:p14="http://schemas.microsoft.com/office/powerpoint/2010/main" val="1993783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4AAE48B-276C-1CDF-0AF8-1F3CAC59D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95A9-C1A1-4EE2-BFEE-E66F15F79E33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ABF9833-47AC-8784-84A0-CCCB384ED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D1CEBF6-F03E-858D-6924-CB46CF26E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 descr="Une image contenant ciel, extérieur, terrain, jour&#10;&#10;Description générée automatiquement">
            <a:extLst>
              <a:ext uri="{FF2B5EF4-FFF2-40B4-BE49-F238E27FC236}">
                <a16:creationId xmlns:a16="http://schemas.microsoft.com/office/drawing/2014/main" id="{C5F754AE-A2EE-3926-5847-500690311B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769" y="537882"/>
            <a:ext cx="8272631" cy="5723069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7A2BA6-EB00-C5EE-F03C-1090409FE374}"/>
              </a:ext>
            </a:extLst>
          </p:cNvPr>
          <p:cNvSpPr txBox="1"/>
          <p:nvPr/>
        </p:nvSpPr>
        <p:spPr>
          <a:xfrm>
            <a:off x="10165976" y="2786231"/>
            <a:ext cx="180728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Aéroport de Tarbes-Lourdes-Pyrénées - vue de l'aérogare coté tarmac</a:t>
            </a:r>
          </a:p>
        </p:txBody>
      </p:sp>
    </p:spTree>
    <p:extLst>
      <p:ext uri="{BB962C8B-B14F-4D97-AF65-F5344CB8AC3E}">
        <p14:creationId xmlns:p14="http://schemas.microsoft.com/office/powerpoint/2010/main" val="837184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11637B4-C046-74A5-869C-D5DA01730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6A24E-A5F4-4926-9443-275C39DD9D9C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5B23B94-2ADA-5A61-8A80-91DB7EF97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DFCCFFF-AB85-FE01-428E-2556B2E50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7</a:t>
            </a:fld>
            <a:endParaRPr lang="fr-FR"/>
          </a:p>
        </p:txBody>
      </p:sp>
      <p:pic>
        <p:nvPicPr>
          <p:cNvPr id="6" name="Image 5" descr="Une image contenant arbre, extérieur, terrain&#10;&#10;Description générée automatiquement">
            <a:extLst>
              <a:ext uri="{FF2B5EF4-FFF2-40B4-BE49-F238E27FC236}">
                <a16:creationId xmlns:a16="http://schemas.microsoft.com/office/drawing/2014/main" id="{E0B7B1D8-5FB8-B5F9-730B-B89EE09E52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189" y="503629"/>
            <a:ext cx="8466269" cy="585074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224FD82-AD69-E6E8-D64A-CF1DBEC405D1}"/>
              </a:ext>
            </a:extLst>
          </p:cNvPr>
          <p:cNvSpPr txBox="1"/>
          <p:nvPr/>
        </p:nvSpPr>
        <p:spPr>
          <a:xfrm>
            <a:off x="10399058" y="3740972"/>
            <a:ext cx="144511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Fondation de villa antique au quartier de l’Ormeau</a:t>
            </a:r>
          </a:p>
        </p:txBody>
      </p:sp>
    </p:spTree>
    <p:extLst>
      <p:ext uri="{BB962C8B-B14F-4D97-AF65-F5344CB8AC3E}">
        <p14:creationId xmlns:p14="http://schemas.microsoft.com/office/powerpoint/2010/main" val="4282709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2C1CD1D-D2C9-5FD7-F0FA-67692FB95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BF0CB-B55C-4148-9053-2805EE34CC34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430D621-80B5-7E33-4A33-BC1C88D66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3CA6B-B902-B664-8A49-4FDC76B75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 descr="Une image contenant bâtiment, ciel, extérieur, maison&#10;&#10;Description générée automatiquement">
            <a:extLst>
              <a:ext uri="{FF2B5EF4-FFF2-40B4-BE49-F238E27FC236}">
                <a16:creationId xmlns:a16="http://schemas.microsoft.com/office/drawing/2014/main" id="{484AFB92-71AD-52B0-1857-FE0C52BFF4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769" y="591671"/>
            <a:ext cx="8520057" cy="576468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3439CA5-3CAE-79CD-F5E2-4310433086E7}"/>
              </a:ext>
            </a:extLst>
          </p:cNvPr>
          <p:cNvSpPr txBox="1"/>
          <p:nvPr/>
        </p:nvSpPr>
        <p:spPr>
          <a:xfrm>
            <a:off x="10445675" y="3676427"/>
            <a:ext cx="164592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Maison d'arrêt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32046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1139EA8-EDCC-B919-7A18-33BC6488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23299-9C5F-4FEE-BA52-FEAA7F48445A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154130-E0C1-1866-0F4B-612B8FF06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4522D13-7AB8-ABE4-1742-F6D0E544C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9</a:t>
            </a:fld>
            <a:endParaRPr lang="fr-FR"/>
          </a:p>
        </p:txBody>
      </p:sp>
      <p:pic>
        <p:nvPicPr>
          <p:cNvPr id="6" name="Image 5" descr="Une image contenant herbe, arbre, extérieur, fleur&#10;&#10;Description générée automatiquement">
            <a:extLst>
              <a:ext uri="{FF2B5EF4-FFF2-40B4-BE49-F238E27FC236}">
                <a16:creationId xmlns:a16="http://schemas.microsoft.com/office/drawing/2014/main" id="{6E21E9EF-8103-0DCF-6289-03CD57374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9719" y="548640"/>
            <a:ext cx="8553225" cy="580771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628EF85-E6DE-72D0-F55C-21E560B7AEDB}"/>
              </a:ext>
            </a:extLst>
          </p:cNvPr>
          <p:cNvSpPr txBox="1"/>
          <p:nvPr/>
        </p:nvSpPr>
        <p:spPr>
          <a:xfrm>
            <a:off x="10273553" y="3880822"/>
            <a:ext cx="178576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Jardin Massey.</a:t>
            </a:r>
          </a:p>
        </p:txBody>
      </p:sp>
    </p:spTree>
    <p:extLst>
      <p:ext uri="{BB962C8B-B14F-4D97-AF65-F5344CB8AC3E}">
        <p14:creationId xmlns:p14="http://schemas.microsoft.com/office/powerpoint/2010/main" val="1873232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09B6010-7AC8-BECE-F207-9F4D87CC5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7FDC2-DECF-4942-82CE-552968D71108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B3401D1-5768-B8F0-0176-C58A54AA5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4A4F2BC-A383-58C9-9043-28697CC4A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10</a:t>
            </a:fld>
            <a:endParaRPr lang="fr-FR"/>
          </a:p>
        </p:txBody>
      </p:sp>
      <p:pic>
        <p:nvPicPr>
          <p:cNvPr id="6" name="Image 5" descr="Une image contenant arbre, extérieur, herbe, banc">
            <a:extLst>
              <a:ext uri="{FF2B5EF4-FFF2-40B4-BE49-F238E27FC236}">
                <a16:creationId xmlns:a16="http://schemas.microsoft.com/office/drawing/2014/main" id="{F016E04F-A872-EE54-5237-5B385E8B06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372" y="527124"/>
            <a:ext cx="6402717" cy="582922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FDD1FB7-5763-6281-5AA7-9FE3FD00893D}"/>
              </a:ext>
            </a:extLst>
          </p:cNvPr>
          <p:cNvSpPr txBox="1"/>
          <p:nvPr/>
        </p:nvSpPr>
        <p:spPr>
          <a:xfrm>
            <a:off x="9099395" y="3846057"/>
            <a:ext cx="287701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Mini-ferme du jardin Massey</a:t>
            </a:r>
          </a:p>
        </p:txBody>
      </p:sp>
    </p:spTree>
    <p:extLst>
      <p:ext uri="{BB962C8B-B14F-4D97-AF65-F5344CB8AC3E}">
        <p14:creationId xmlns:p14="http://schemas.microsoft.com/office/powerpoint/2010/main" val="469205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8C08773-03E8-31ED-5747-3C9A695D7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8707C-AA97-4ABC-83B3-35F252ADCC30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6C06BD1-5A49-74FC-A0D1-18BBC08C8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E38F875-3993-380E-30CB-C3156A19A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11</a:t>
            </a:fld>
            <a:endParaRPr lang="fr-FR"/>
          </a:p>
        </p:txBody>
      </p:sp>
      <p:pic>
        <p:nvPicPr>
          <p:cNvPr id="6" name="Image 5" descr="Une image contenant arbre, extérieur, herbe, nature&#10;&#10;Description générée automatiquement">
            <a:extLst>
              <a:ext uri="{FF2B5EF4-FFF2-40B4-BE49-F238E27FC236}">
                <a16:creationId xmlns:a16="http://schemas.microsoft.com/office/drawing/2014/main" id="{4F145498-775C-5395-4233-C35B962073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4985" y="557561"/>
            <a:ext cx="8441474" cy="579879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64A7BB6-1E89-723E-7EA8-152CDAB89B55}"/>
              </a:ext>
            </a:extLst>
          </p:cNvPr>
          <p:cNvSpPr txBox="1"/>
          <p:nvPr/>
        </p:nvSpPr>
        <p:spPr>
          <a:xfrm>
            <a:off x="10247971" y="3132379"/>
            <a:ext cx="194402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Le parc Bel-Air.</a:t>
            </a:r>
          </a:p>
        </p:txBody>
      </p:sp>
    </p:spTree>
    <p:extLst>
      <p:ext uri="{BB962C8B-B14F-4D97-AF65-F5344CB8AC3E}">
        <p14:creationId xmlns:p14="http://schemas.microsoft.com/office/powerpoint/2010/main" val="60019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CD96643-FB80-B96B-A46B-CDCC1BB37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510B0-6880-4F3C-847C-E7A8839F68C0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9614C86-E823-1889-1CD8-F441473B6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359E650-C90B-32F0-9E67-C8BC1A012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12</a:t>
            </a:fld>
            <a:endParaRPr lang="fr-FR"/>
          </a:p>
        </p:txBody>
      </p:sp>
      <p:pic>
        <p:nvPicPr>
          <p:cNvPr id="6" name="Image 5" descr="Une image contenant herbe, arbre, extérieur, plante&#10;&#10;Description générée automatiquement">
            <a:extLst>
              <a:ext uri="{FF2B5EF4-FFF2-40B4-BE49-F238E27FC236}">
                <a16:creationId xmlns:a16="http://schemas.microsoft.com/office/drawing/2014/main" id="{31776983-7435-822F-C61D-CCC043F204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044" y="535259"/>
            <a:ext cx="8173844" cy="582109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8EC63B4-FCFD-8A89-A309-5A14535C58D3}"/>
              </a:ext>
            </a:extLst>
          </p:cNvPr>
          <p:cNvSpPr txBox="1"/>
          <p:nvPr/>
        </p:nvSpPr>
        <p:spPr>
          <a:xfrm>
            <a:off x="10249829" y="3579542"/>
            <a:ext cx="22079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Le parc Paul </a:t>
            </a:r>
            <a:r>
              <a:rPr lang="fr-FR" sz="2000" b="1" i="1" dirty="0" err="1">
                <a:solidFill>
                  <a:schemeClr val="bg1"/>
                </a:solidFill>
              </a:rPr>
              <a:t>Chastellain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5751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3FA7029-B4CB-6F4F-75B5-2FEC9A9DC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0017E-F804-4879-8EC2-155EA54E4FCD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6EB7BA3-AA8D-E846-E6BD-36C4C86F5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2E62C79-CE54-EF17-4A3E-09231AAF6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13</a:t>
            </a:fld>
            <a:endParaRPr lang="fr-FR"/>
          </a:p>
        </p:txBody>
      </p:sp>
      <p:pic>
        <p:nvPicPr>
          <p:cNvPr id="6" name="Image 5" descr="Une image contenant plancher, intérieur, plafond, pièce&#10;&#10;Description générée automatiquement">
            <a:extLst>
              <a:ext uri="{FF2B5EF4-FFF2-40B4-BE49-F238E27FC236}">
                <a16:creationId xmlns:a16="http://schemas.microsoft.com/office/drawing/2014/main" id="{D1CB044F-DF2B-EF31-C9E4-5E2C2E97DD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9800" y="602165"/>
            <a:ext cx="7471317" cy="5653669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E3D9F64-5DBB-B002-D818-9B19A74C4170}"/>
              </a:ext>
            </a:extLst>
          </p:cNvPr>
          <p:cNvSpPr txBox="1"/>
          <p:nvPr/>
        </p:nvSpPr>
        <p:spPr>
          <a:xfrm>
            <a:off x="9982200" y="3428999"/>
            <a:ext cx="2209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Beaux-Arts, Musée Massey, Tarbes, Hautes-Pyrénées, France</a:t>
            </a:r>
          </a:p>
        </p:txBody>
      </p:sp>
    </p:spTree>
    <p:extLst>
      <p:ext uri="{BB962C8B-B14F-4D97-AF65-F5344CB8AC3E}">
        <p14:creationId xmlns:p14="http://schemas.microsoft.com/office/powerpoint/2010/main" val="576722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D76A31C-1B79-311F-589A-775442724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0E01A-6157-4196-B994-8124BCB1FECD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41216F0-4DD3-5A2A-F90A-E9C57CBD9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9F90570-B304-6E06-8395-F9A661C3C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14</a:t>
            </a:fld>
            <a:endParaRPr lang="fr-FR"/>
          </a:p>
        </p:txBody>
      </p:sp>
      <p:pic>
        <p:nvPicPr>
          <p:cNvPr id="6" name="Image 5" descr="Une image contenant personne, uniforme militaire, debout, armure&#10;&#10;Description générée automatiquement">
            <a:extLst>
              <a:ext uri="{FF2B5EF4-FFF2-40B4-BE49-F238E27FC236}">
                <a16:creationId xmlns:a16="http://schemas.microsoft.com/office/drawing/2014/main" id="{27B5B1D6-7416-F192-5B47-B76B9B9BA1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006" y="490655"/>
            <a:ext cx="5129400" cy="586569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17CDC11-B958-52DE-7C75-0C7B938A2A25}"/>
              </a:ext>
            </a:extLst>
          </p:cNvPr>
          <p:cNvSpPr txBox="1"/>
          <p:nvPr/>
        </p:nvSpPr>
        <p:spPr>
          <a:xfrm>
            <a:off x="8610600" y="3947532"/>
            <a:ext cx="33100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Hussard motocycliste 1940 (71 GRDI) et Lieutenant 2eme Hussard France 1940 - Musée du Hussard, Tarbes - France (65)</a:t>
            </a:r>
          </a:p>
        </p:txBody>
      </p:sp>
    </p:spTree>
    <p:extLst>
      <p:ext uri="{BB962C8B-B14F-4D97-AF65-F5344CB8AC3E}">
        <p14:creationId xmlns:p14="http://schemas.microsoft.com/office/powerpoint/2010/main" val="3857404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29F6716-B670-9490-C16A-B160F1957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F3746-C3EC-4E23-A55A-945F8FEF0FDF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BA56F88-39EF-DF07-041F-D4F6757C2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9661E9B-D97A-0850-145F-967FA9A7B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15</a:t>
            </a:fld>
            <a:endParaRPr lang="fr-FR"/>
          </a:p>
        </p:txBody>
      </p:sp>
      <p:pic>
        <p:nvPicPr>
          <p:cNvPr id="6" name="Image 5" descr="Une image contenant ciel, arbre, extérieur, bâtiment&#10;&#10;Description générée automatiquement">
            <a:extLst>
              <a:ext uri="{FF2B5EF4-FFF2-40B4-BE49-F238E27FC236}">
                <a16:creationId xmlns:a16="http://schemas.microsoft.com/office/drawing/2014/main" id="{5F12BE11-42E1-81C1-D390-8F75229854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029" y="490654"/>
            <a:ext cx="8117556" cy="586569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2D56C3F-6BC8-BEED-37F3-F0CBF4BC466C}"/>
              </a:ext>
            </a:extLst>
          </p:cNvPr>
          <p:cNvSpPr txBox="1"/>
          <p:nvPr/>
        </p:nvSpPr>
        <p:spPr>
          <a:xfrm>
            <a:off x="10134601" y="3734544"/>
            <a:ext cx="2057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Musée Massey.</a:t>
            </a:r>
          </a:p>
        </p:txBody>
      </p:sp>
    </p:spTree>
    <p:extLst>
      <p:ext uri="{BB962C8B-B14F-4D97-AF65-F5344CB8AC3E}">
        <p14:creationId xmlns:p14="http://schemas.microsoft.com/office/powerpoint/2010/main" val="3270631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73EA5EF-1F32-9534-F396-9C01C386E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F6F3-8799-4B22-A1C0-145CA389B173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967AB6C-899A-F521-E431-9E6D8E2E6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B2F2182-310F-0E73-8BF6-E5C719A07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16</a:t>
            </a:fld>
            <a:endParaRPr lang="fr-FR"/>
          </a:p>
        </p:txBody>
      </p:sp>
      <p:pic>
        <p:nvPicPr>
          <p:cNvPr id="6" name="Image 5" descr="Une image contenant bâtiment, extérieur, vieux, bâtiment gouvernemental&#10;&#10;Description générée automatiquement">
            <a:extLst>
              <a:ext uri="{FF2B5EF4-FFF2-40B4-BE49-F238E27FC236}">
                <a16:creationId xmlns:a16="http://schemas.microsoft.com/office/drawing/2014/main" id="{1B60446D-840C-6668-53BD-881C2E6FA9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29" y="579863"/>
            <a:ext cx="8686799" cy="577648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DFD844B-32D1-BD04-6406-D0C0D4212A37}"/>
              </a:ext>
            </a:extLst>
          </p:cNvPr>
          <p:cNvSpPr txBox="1"/>
          <p:nvPr/>
        </p:nvSpPr>
        <p:spPr>
          <a:xfrm>
            <a:off x="10437541" y="3428999"/>
            <a:ext cx="15165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Le Théâtre des Nouveautés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005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44EF244-29C5-3AA1-2654-C0E38EF1C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CCB7-F388-4948-9CFE-46B575307353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CCFDF26-5780-FCC0-3ACE-3E2C52A5A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5D1BD53-EA59-1E78-DD1D-2AE7DAAEA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17</a:t>
            </a:fld>
            <a:endParaRPr lang="fr-FR"/>
          </a:p>
        </p:txBody>
      </p:sp>
      <p:pic>
        <p:nvPicPr>
          <p:cNvPr id="6" name="Image 5" descr="Une image contenant texte, arbre, extérieur, ciel&#10;&#10;Description générée automatiquement">
            <a:extLst>
              <a:ext uri="{FF2B5EF4-FFF2-40B4-BE49-F238E27FC236}">
                <a16:creationId xmlns:a16="http://schemas.microsoft.com/office/drawing/2014/main" id="{537F141F-D2A5-5730-D954-1B6BBAEA4C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8078" y="501805"/>
            <a:ext cx="8586440" cy="585454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F547EBA-A80D-10B2-C7F6-74D4B3043ECD}"/>
              </a:ext>
            </a:extLst>
          </p:cNvPr>
          <p:cNvSpPr txBox="1"/>
          <p:nvPr/>
        </p:nvSpPr>
        <p:spPr>
          <a:xfrm>
            <a:off x="10348332" y="3429000"/>
            <a:ext cx="1724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La Médiathèque Louis Aragon.</a:t>
            </a:r>
          </a:p>
        </p:txBody>
      </p:sp>
    </p:spTree>
    <p:extLst>
      <p:ext uri="{BB962C8B-B14F-4D97-AF65-F5344CB8AC3E}">
        <p14:creationId xmlns:p14="http://schemas.microsoft.com/office/powerpoint/2010/main" val="2750220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66966DB-EF49-1E1C-97C8-2F25FDB6C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7B59-84D5-47C8-9BC0-6F612CC72DC3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CFDFEC1-F35A-1583-FBC5-F4C9EA487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3BE54F9-6252-E9D7-E04F-753303790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18</a:t>
            </a:fld>
            <a:endParaRPr lang="fr-FR"/>
          </a:p>
        </p:txBody>
      </p:sp>
      <p:pic>
        <p:nvPicPr>
          <p:cNvPr id="6" name="Image 5" descr="Une image contenant texte, bâtiment, extérieur, ciel&#10;&#10;Description générée automatiquement">
            <a:extLst>
              <a:ext uri="{FF2B5EF4-FFF2-40B4-BE49-F238E27FC236}">
                <a16:creationId xmlns:a16="http://schemas.microsoft.com/office/drawing/2014/main" id="{042A3D74-8828-68F1-6B56-522321601B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137" y="557561"/>
            <a:ext cx="8519531" cy="579879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40C48A9-149E-4CBB-60C7-609447136E0B}"/>
              </a:ext>
            </a:extLst>
          </p:cNvPr>
          <p:cNvSpPr txBox="1"/>
          <p:nvPr/>
        </p:nvSpPr>
        <p:spPr>
          <a:xfrm>
            <a:off x="10370634" y="3958683"/>
            <a:ext cx="196261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Le Méga CGR.</a:t>
            </a:r>
          </a:p>
        </p:txBody>
      </p:sp>
    </p:spTree>
    <p:extLst>
      <p:ext uri="{BB962C8B-B14F-4D97-AF65-F5344CB8AC3E}">
        <p14:creationId xmlns:p14="http://schemas.microsoft.com/office/powerpoint/2010/main" val="2979630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92E5BB1-A7E6-873B-D237-973B537B3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C34E-AD7A-4EB4-9C95-F032E740E6B4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F82A966-451E-7B06-9F6E-A8E197C1B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1AF31C-F8F5-5350-2B31-DF49C369F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19</a:t>
            </a:fld>
            <a:endParaRPr lang="fr-FR"/>
          </a:p>
        </p:txBody>
      </p:sp>
      <p:pic>
        <p:nvPicPr>
          <p:cNvPr id="6" name="Image 5" descr="Une image contenant texte, ciel, extérieur, terrain&#10;&#10;Description générée automatiquement">
            <a:extLst>
              <a:ext uri="{FF2B5EF4-FFF2-40B4-BE49-F238E27FC236}">
                <a16:creationId xmlns:a16="http://schemas.microsoft.com/office/drawing/2014/main" id="{392810C4-15C9-170C-1348-77C8623994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3112" y="2152184"/>
            <a:ext cx="9523141" cy="337897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700E06B-AF46-CAA0-7346-173465FA57E4}"/>
              </a:ext>
            </a:extLst>
          </p:cNvPr>
          <p:cNvSpPr txBox="1"/>
          <p:nvPr/>
        </p:nvSpPr>
        <p:spPr>
          <a:xfrm>
            <a:off x="4627756" y="1326841"/>
            <a:ext cx="553100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Entrée du quartier Soult</a:t>
            </a:r>
          </a:p>
        </p:txBody>
      </p:sp>
    </p:spTree>
    <p:extLst>
      <p:ext uri="{BB962C8B-B14F-4D97-AF65-F5344CB8AC3E}">
        <p14:creationId xmlns:p14="http://schemas.microsoft.com/office/powerpoint/2010/main" val="1822372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5BFBEC2-3480-E2E4-B37D-F549D8DCC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226A4-320C-46CF-B84D-FC76F5AC0B4D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F35CCBF-A74A-F613-D688-E8202BF43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F8A6980-56E2-B1C0-ABEA-239C74B56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20</a:t>
            </a:fld>
            <a:endParaRPr lang="fr-FR"/>
          </a:p>
        </p:txBody>
      </p:sp>
      <p:pic>
        <p:nvPicPr>
          <p:cNvPr id="6" name="Image 5" descr="Une image contenant texte, extérieur, ciel, bâtiment&#10;&#10;Description générée automatiquement">
            <a:extLst>
              <a:ext uri="{FF2B5EF4-FFF2-40B4-BE49-F238E27FC236}">
                <a16:creationId xmlns:a16="http://schemas.microsoft.com/office/drawing/2014/main" id="{C1BC60F3-48F3-C407-D398-9059550B94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1532" y="557561"/>
            <a:ext cx="8597590" cy="579879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830893F-A0C5-E9C9-60F2-2DB72AAB557A}"/>
              </a:ext>
            </a:extLst>
          </p:cNvPr>
          <p:cNvSpPr txBox="1"/>
          <p:nvPr/>
        </p:nvSpPr>
        <p:spPr>
          <a:xfrm>
            <a:off x="10370634" y="3334215"/>
            <a:ext cx="18213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L’Usine (des sports)</a:t>
            </a:r>
          </a:p>
        </p:txBody>
      </p:sp>
    </p:spTree>
    <p:extLst>
      <p:ext uri="{BB962C8B-B14F-4D97-AF65-F5344CB8AC3E}">
        <p14:creationId xmlns:p14="http://schemas.microsoft.com/office/powerpoint/2010/main" val="3303298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7ED9E37-B4D5-99E1-65BD-C38E20395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BD25C-892D-4088-91A9-D1F4E56F9ACC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B561687-63F4-F337-90A0-1A448A1B7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A1C85A8-ABE4-C8F8-BD84-98A052691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21</a:t>
            </a:fld>
            <a:endParaRPr lang="fr-FR"/>
          </a:p>
        </p:txBody>
      </p:sp>
      <p:pic>
        <p:nvPicPr>
          <p:cNvPr id="6" name="Image 5" descr="Une image contenant texte, route, ciel, extérieur&#10;&#10;Description générée automatiquement">
            <a:extLst>
              <a:ext uri="{FF2B5EF4-FFF2-40B4-BE49-F238E27FC236}">
                <a16:creationId xmlns:a16="http://schemas.microsoft.com/office/drawing/2014/main" id="{E684D706-ECFC-BC1D-F856-CBD778AFEF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9161" y="563137"/>
            <a:ext cx="7605132" cy="573172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2673DA2-953D-291B-948F-12251EF3C2D8}"/>
              </a:ext>
            </a:extLst>
          </p:cNvPr>
          <p:cNvSpPr txBox="1"/>
          <p:nvPr/>
        </p:nvSpPr>
        <p:spPr>
          <a:xfrm>
            <a:off x="9701561" y="3429000"/>
            <a:ext cx="24904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Palais des sports du quai de l'Adour</a:t>
            </a:r>
          </a:p>
        </p:txBody>
      </p:sp>
    </p:spTree>
    <p:extLst>
      <p:ext uri="{BB962C8B-B14F-4D97-AF65-F5344CB8AC3E}">
        <p14:creationId xmlns:p14="http://schemas.microsoft.com/office/powerpoint/2010/main" val="110943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FB93F2E-038B-3185-EEE4-69F2A4D76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D537C-FC38-456E-93CC-F60A62FAADEB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CB969D9-101C-6E74-FF7E-E08CE4BCA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92020F2-56E0-746E-0C87-2EEEA3EFF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22</a:t>
            </a:fld>
            <a:endParaRPr lang="fr-FR"/>
          </a:p>
        </p:txBody>
      </p:sp>
      <p:pic>
        <p:nvPicPr>
          <p:cNvPr id="6" name="Image 5" descr="Une image contenant extérieur, ciel, arbre, bâtiment&#10;&#10;Description générée automatiquement">
            <a:extLst>
              <a:ext uri="{FF2B5EF4-FFF2-40B4-BE49-F238E27FC236}">
                <a16:creationId xmlns:a16="http://schemas.microsoft.com/office/drawing/2014/main" id="{F17C8743-501D-6421-80F5-6205AE4D6E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136" y="535259"/>
            <a:ext cx="8396869" cy="582109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172F3AC-C762-8288-2089-14041709EFF0}"/>
              </a:ext>
            </a:extLst>
          </p:cNvPr>
          <p:cNvSpPr txBox="1"/>
          <p:nvPr/>
        </p:nvSpPr>
        <p:spPr>
          <a:xfrm>
            <a:off x="10247971" y="3813717"/>
            <a:ext cx="19440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Maison des Arts Martiaux</a:t>
            </a:r>
          </a:p>
        </p:txBody>
      </p:sp>
    </p:spTree>
    <p:extLst>
      <p:ext uri="{BB962C8B-B14F-4D97-AF65-F5344CB8AC3E}">
        <p14:creationId xmlns:p14="http://schemas.microsoft.com/office/powerpoint/2010/main" val="127421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E8753C6-0AC8-6004-E4BB-D6021F92F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D19D7-DD61-46B1-B142-7ADCF41A78AD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B090EFC-DFE4-B9E4-46DF-1D7111B4B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7A54FE8-3916-E712-F74A-3D3943092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23</a:t>
            </a:fld>
            <a:endParaRPr lang="fr-FR"/>
          </a:p>
        </p:txBody>
      </p:sp>
      <p:pic>
        <p:nvPicPr>
          <p:cNvPr id="6" name="Image 5" descr="Une image contenant herbe, ciel, extérieur, champ&#10;&#10;Description générée automatiquement">
            <a:extLst>
              <a:ext uri="{FF2B5EF4-FFF2-40B4-BE49-F238E27FC236}">
                <a16:creationId xmlns:a16="http://schemas.microsoft.com/office/drawing/2014/main" id="{04A316E1-0F32-0D1C-190E-32C525FF6D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1532" y="535259"/>
            <a:ext cx="8274205" cy="582109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692E34-CB25-91F3-68CA-0D4F7E5FB358}"/>
              </a:ext>
            </a:extLst>
          </p:cNvPr>
          <p:cNvSpPr txBox="1"/>
          <p:nvPr/>
        </p:nvSpPr>
        <p:spPr>
          <a:xfrm>
            <a:off x="10147610" y="2966224"/>
            <a:ext cx="19403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TARMAC et les champs avoisinant à Ossun.</a:t>
            </a:r>
          </a:p>
        </p:txBody>
      </p:sp>
    </p:spTree>
    <p:extLst>
      <p:ext uri="{BB962C8B-B14F-4D97-AF65-F5344CB8AC3E}">
        <p14:creationId xmlns:p14="http://schemas.microsoft.com/office/powerpoint/2010/main" val="56817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C7C4B7D-C19A-4CF0-AC58-02D73D7F0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6F73-8BD1-4936-A1F4-FB85D0A1DA6F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1CF9D63-3D9A-3F04-2AB4-130A6E888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D98C31F-10BA-EAC0-B4F1-836E144B7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24</a:t>
            </a:fld>
            <a:endParaRPr lang="fr-FR"/>
          </a:p>
        </p:txBody>
      </p:sp>
      <p:pic>
        <p:nvPicPr>
          <p:cNvPr id="6" name="Image 5" descr="Une image contenant route, extérieur, bâtiment, ciel&#10;&#10;Description générée automatiquement">
            <a:extLst>
              <a:ext uri="{FF2B5EF4-FFF2-40B4-BE49-F238E27FC236}">
                <a16:creationId xmlns:a16="http://schemas.microsoft.com/office/drawing/2014/main" id="{74659FD7-D86E-548D-5DC0-8A8037100A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044" y="535258"/>
            <a:ext cx="8463776" cy="567597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E6D6C31-977E-5D35-EA95-F55452B9621E}"/>
              </a:ext>
            </a:extLst>
          </p:cNvPr>
          <p:cNvSpPr txBox="1"/>
          <p:nvPr/>
        </p:nvSpPr>
        <p:spPr>
          <a:xfrm>
            <a:off x="10415238" y="3241866"/>
            <a:ext cx="17767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Calèche devant le </a:t>
            </a:r>
            <a:r>
              <a:rPr lang="fr-FR" sz="2000" b="1" i="1" dirty="0" err="1">
                <a:solidFill>
                  <a:schemeClr val="bg1"/>
                </a:solidFill>
              </a:rPr>
              <a:t>NextHotel</a:t>
            </a:r>
            <a:r>
              <a:rPr lang="fr-FR" sz="2000" b="1" i="1" dirty="0">
                <a:solidFill>
                  <a:schemeClr val="bg1"/>
                </a:solidFill>
              </a:rPr>
              <a:t> dans le quartier de l'Arsenal</a:t>
            </a:r>
          </a:p>
        </p:txBody>
      </p:sp>
    </p:spTree>
    <p:extLst>
      <p:ext uri="{BB962C8B-B14F-4D97-AF65-F5344CB8AC3E}">
        <p14:creationId xmlns:p14="http://schemas.microsoft.com/office/powerpoint/2010/main" val="235013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E4BBA4F-E177-22F3-F30E-370F84A4A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E6A05-BF47-4827-BB5E-307DF815F64D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50C3F7D-15DC-596D-8127-4DE2F2150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EA0438B-C248-8E37-EE11-355AC06F6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25</a:t>
            </a:fld>
            <a:endParaRPr lang="fr-FR"/>
          </a:p>
        </p:txBody>
      </p:sp>
      <p:pic>
        <p:nvPicPr>
          <p:cNvPr id="6" name="Image 5" descr="Une image contenant ciel, extérieur, jour&#10;&#10;Description générée automatiquement">
            <a:extLst>
              <a:ext uri="{FF2B5EF4-FFF2-40B4-BE49-F238E27FC236}">
                <a16:creationId xmlns:a16="http://schemas.microsoft.com/office/drawing/2014/main" id="{1C8299F6-C0F3-52D9-34A3-EA328075E7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24106"/>
            <a:ext cx="8779727" cy="575403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1198D71-4E7A-6362-C5AE-615D0654CA9F}"/>
              </a:ext>
            </a:extLst>
          </p:cNvPr>
          <p:cNvSpPr txBox="1"/>
          <p:nvPr/>
        </p:nvSpPr>
        <p:spPr>
          <a:xfrm>
            <a:off x="10500732" y="3634183"/>
            <a:ext cx="1524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Halle </a:t>
            </a:r>
            <a:r>
              <a:rPr lang="fr-FR" sz="2000" b="1" i="1" dirty="0" err="1">
                <a:solidFill>
                  <a:schemeClr val="bg1"/>
                </a:solidFill>
              </a:rPr>
              <a:t>Brauhauban</a:t>
            </a:r>
            <a:endParaRPr lang="fr-FR" sz="2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395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C1BAE97-D8A8-A571-E0CB-5CDE05BE7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E572E-7ADD-4377-94FB-5BAD4510BCC7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C351DF9-444A-9214-30D5-FDE9557EF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60DBD5A-2849-4C8D-3A68-646BD7918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26</a:t>
            </a:fld>
            <a:endParaRPr lang="fr-FR"/>
          </a:p>
        </p:txBody>
      </p:sp>
      <p:pic>
        <p:nvPicPr>
          <p:cNvPr id="6" name="Image 5" descr="Une image contenant ciel, bâtiment, extérieur, vieux&#10;&#10;Description générée automatiquement">
            <a:extLst>
              <a:ext uri="{FF2B5EF4-FFF2-40B4-BE49-F238E27FC236}">
                <a16:creationId xmlns:a16="http://schemas.microsoft.com/office/drawing/2014/main" id="{4830CCC3-CC69-BA78-6DB3-475E258EEE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439" y="666750"/>
            <a:ext cx="8229600" cy="55245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2EDE2B3-1624-804E-B2BA-AEC2C15C9C94}"/>
              </a:ext>
            </a:extLst>
          </p:cNvPr>
          <p:cNvSpPr txBox="1"/>
          <p:nvPr/>
        </p:nvSpPr>
        <p:spPr>
          <a:xfrm>
            <a:off x="10192215" y="3557239"/>
            <a:ext cx="18511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Halle </a:t>
            </a:r>
            <a:r>
              <a:rPr lang="fr-FR" sz="2000" b="1" i="1" dirty="0" err="1">
                <a:solidFill>
                  <a:schemeClr val="bg1"/>
                </a:solidFill>
              </a:rPr>
              <a:t>Marcadieu</a:t>
            </a:r>
            <a:endParaRPr lang="fr-FR" sz="2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09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B02E2F6-671A-25C6-D208-7072E45E7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FD154-1EAF-475F-833F-C056BBDCE76B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8493CCC-B456-E2FE-97BA-A50E773BB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6C22C2B-46BF-E63E-AD17-C7F525111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27</a:t>
            </a:fld>
            <a:endParaRPr lang="fr-FR"/>
          </a:p>
        </p:txBody>
      </p:sp>
      <p:pic>
        <p:nvPicPr>
          <p:cNvPr id="6" name="Image 5" descr="Une image contenant herbe, extérieur, bâtiment, maison&#10;&#10;Description générée automatiquement">
            <a:extLst>
              <a:ext uri="{FF2B5EF4-FFF2-40B4-BE49-F238E27FC236}">
                <a16:creationId xmlns:a16="http://schemas.microsoft.com/office/drawing/2014/main" id="{FB933824-E568-8280-88C4-7B82F82CA4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7649" y="479502"/>
            <a:ext cx="8274206" cy="587684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1648284-A035-D7FC-01EF-DA402F2067AD}"/>
              </a:ext>
            </a:extLst>
          </p:cNvPr>
          <p:cNvSpPr txBox="1"/>
          <p:nvPr/>
        </p:nvSpPr>
        <p:spPr>
          <a:xfrm>
            <a:off x="10292576" y="3702205"/>
            <a:ext cx="17953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461976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2A78B3A-E059-DB67-9786-B4828C23E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B8749-FEC1-47B1-AFCA-C5600D8ADBB4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77ADBC3-E3B3-9E4A-7849-EE2FAF8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15D91BD-AAFF-A604-3AE5-B1BF2A3CC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28</a:t>
            </a:fld>
            <a:endParaRPr lang="fr-FR"/>
          </a:p>
        </p:txBody>
      </p:sp>
      <p:pic>
        <p:nvPicPr>
          <p:cNvPr id="6" name="Image 5" descr="Une image contenant ciel, extérieur, véhicule militaire, transport&#10;&#10;Description générée automatiquement">
            <a:extLst>
              <a:ext uri="{FF2B5EF4-FFF2-40B4-BE49-F238E27FC236}">
                <a16:creationId xmlns:a16="http://schemas.microsoft.com/office/drawing/2014/main" id="{6575827E-1953-08C0-5F53-BBEEB34E1E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714" y="468274"/>
            <a:ext cx="6072168" cy="592145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362C844-BE7B-8A72-6692-E887E04B48F8}"/>
              </a:ext>
            </a:extLst>
          </p:cNvPr>
          <p:cNvSpPr txBox="1"/>
          <p:nvPr/>
        </p:nvSpPr>
        <p:spPr>
          <a:xfrm>
            <a:off x="9065941" y="3429000"/>
            <a:ext cx="312605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Fontaine des quatre vallées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1390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503E858-0080-7AEB-6FD7-E38D9A1BC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49684-BEAE-4360-ABDA-A4E67794DEA4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D6FD242-EF82-1E20-B67D-59C76053B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F1FA13E-2B10-E6EA-7B77-CAF7113E3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29</a:t>
            </a:fld>
            <a:endParaRPr lang="fr-FR"/>
          </a:p>
        </p:txBody>
      </p:sp>
      <p:pic>
        <p:nvPicPr>
          <p:cNvPr id="6" name="Image 5" descr="Une image contenant gâteau, décoré, pierre&#10;&#10;Description générée automatiquement">
            <a:extLst>
              <a:ext uri="{FF2B5EF4-FFF2-40B4-BE49-F238E27FC236}">
                <a16:creationId xmlns:a16="http://schemas.microsoft.com/office/drawing/2014/main" id="{233E4673-A546-9D63-253F-51BFCD2F97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0741" y="535258"/>
            <a:ext cx="8274206" cy="578748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FD85352-E660-8757-5DF4-F8BFE08FDAB1}"/>
              </a:ext>
            </a:extLst>
          </p:cNvPr>
          <p:cNvSpPr txBox="1"/>
          <p:nvPr/>
        </p:nvSpPr>
        <p:spPr>
          <a:xfrm>
            <a:off x="10169912" y="3678788"/>
            <a:ext cx="18845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Réplique de la Fontaine de l'Alhambra.</a:t>
            </a:r>
          </a:p>
        </p:txBody>
      </p:sp>
    </p:spTree>
    <p:extLst>
      <p:ext uri="{BB962C8B-B14F-4D97-AF65-F5344CB8AC3E}">
        <p14:creationId xmlns:p14="http://schemas.microsoft.com/office/powerpoint/2010/main" val="3930335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96B97-61E3-3A2F-4E0E-D5F35FA02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4F3F5-04EF-4D83-A5DC-9C8F2E7642CC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4CFFF94-FBA3-3366-5070-9A33600EA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EAF98AC-022E-05F7-1459-8011FDF0B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30</a:t>
            </a:fld>
            <a:endParaRPr lang="fr-FR" dirty="0"/>
          </a:p>
        </p:txBody>
      </p:sp>
      <p:pic>
        <p:nvPicPr>
          <p:cNvPr id="6" name="Image 5" descr="Une image contenant herbe, extérieur, bâtiment, ciel&#10;&#10;Description générée automatiquement">
            <a:extLst>
              <a:ext uri="{FF2B5EF4-FFF2-40B4-BE49-F238E27FC236}">
                <a16:creationId xmlns:a16="http://schemas.microsoft.com/office/drawing/2014/main" id="{BBA4531A-7ACD-F0E7-F82B-F5DBF46592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9950" y="512956"/>
            <a:ext cx="8229601" cy="584339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86B4FE4-3206-F74E-12B2-779C719E3E1A}"/>
              </a:ext>
            </a:extLst>
          </p:cNvPr>
          <p:cNvSpPr txBox="1"/>
          <p:nvPr/>
        </p:nvSpPr>
        <p:spPr>
          <a:xfrm>
            <a:off x="10270273" y="3429000"/>
            <a:ext cx="173959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Usine de céramique Oustau à Aureilhan.</a:t>
            </a:r>
          </a:p>
        </p:txBody>
      </p:sp>
    </p:spTree>
    <p:extLst>
      <p:ext uri="{BB962C8B-B14F-4D97-AF65-F5344CB8AC3E}">
        <p14:creationId xmlns:p14="http://schemas.microsoft.com/office/powerpoint/2010/main" val="3914180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D811B6F-C287-067D-5942-5375D962D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B02C-7EFA-49CE-AFAC-98C54219DDB4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36C6A1E-9451-EEBB-BF4D-1BE76B883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7DAFA00-2603-F864-BDDB-FDC351F50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31</a:t>
            </a:fld>
            <a:endParaRPr lang="fr-FR"/>
          </a:p>
        </p:txBody>
      </p:sp>
      <p:pic>
        <p:nvPicPr>
          <p:cNvPr id="6" name="Image 5" descr="Une image contenant ciel, extérieur, bâtiment, église&#10;&#10;Description générée automatiquement">
            <a:extLst>
              <a:ext uri="{FF2B5EF4-FFF2-40B4-BE49-F238E27FC236}">
                <a16:creationId xmlns:a16="http://schemas.microsoft.com/office/drawing/2014/main" id="{8B990536-4559-1EE1-11B9-686D16A080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7650" y="434899"/>
            <a:ext cx="8051180" cy="592145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FBF2D9E-5EBF-CA76-E9D1-1635B7F3D4D5}"/>
              </a:ext>
            </a:extLst>
          </p:cNvPr>
          <p:cNvSpPr txBox="1"/>
          <p:nvPr/>
        </p:nvSpPr>
        <p:spPr>
          <a:xfrm>
            <a:off x="9969190" y="3756847"/>
            <a:ext cx="222281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Cathédrale Notre-Dame-de-la-</a:t>
            </a:r>
            <a:r>
              <a:rPr lang="fr-FR" sz="2000" b="1" i="1" dirty="0" err="1">
                <a:solidFill>
                  <a:schemeClr val="bg1"/>
                </a:solidFill>
              </a:rPr>
              <a:t>Sède</a:t>
            </a:r>
            <a:r>
              <a:rPr lang="fr-FR" sz="2000" b="1" i="1" dirty="0">
                <a:solidFill>
                  <a:schemeClr val="bg1"/>
                </a:solidFill>
              </a:rPr>
              <a:t> de Tarbes (Hautes-Pyrénées, France).</a:t>
            </a:r>
          </a:p>
        </p:txBody>
      </p:sp>
    </p:spTree>
    <p:extLst>
      <p:ext uri="{BB962C8B-B14F-4D97-AF65-F5344CB8AC3E}">
        <p14:creationId xmlns:p14="http://schemas.microsoft.com/office/powerpoint/2010/main" val="3503824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D811B6F-C287-067D-5942-5375D962D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B02C-7EFA-49CE-AFAC-98C54219DDB4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36C6A1E-9451-EEBB-BF4D-1BE76B883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7DAFA00-2603-F864-BDDB-FDC351F50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32</a:t>
            </a:fld>
            <a:endParaRPr lang="fr-FR"/>
          </a:p>
        </p:txBody>
      </p:sp>
      <p:pic>
        <p:nvPicPr>
          <p:cNvPr id="6" name="Image 5" descr="Une image contenant ciel, bâtiment, extérieur, maison&#10;&#10;Description générée automatiquement">
            <a:extLst>
              <a:ext uri="{FF2B5EF4-FFF2-40B4-BE49-F238E27FC236}">
                <a16:creationId xmlns:a16="http://schemas.microsoft.com/office/drawing/2014/main" id="{25E65475-DE0D-3FFA-824F-1F2F92612E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440" y="501805"/>
            <a:ext cx="8552984" cy="585454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6A767E6-FA8B-F9A0-0DE1-23DD97814913}"/>
              </a:ext>
            </a:extLst>
          </p:cNvPr>
          <p:cNvSpPr txBox="1"/>
          <p:nvPr/>
        </p:nvSpPr>
        <p:spPr>
          <a:xfrm>
            <a:off x="10482146" y="3429000"/>
            <a:ext cx="15834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Église Sainte-Bernadette de Tarbes (Hautes-Pyrénées)</a:t>
            </a:r>
          </a:p>
        </p:txBody>
      </p:sp>
    </p:spTree>
    <p:extLst>
      <p:ext uri="{BB962C8B-B14F-4D97-AF65-F5344CB8AC3E}">
        <p14:creationId xmlns:p14="http://schemas.microsoft.com/office/powerpoint/2010/main" val="2193645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D811B6F-C287-067D-5942-5375D962D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B02C-7EFA-49CE-AFAC-98C54219DDB4}" type="datetime1">
              <a:rPr lang="fr-FR" smtClean="0"/>
              <a:t>06/11/2022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36C6A1E-9451-EEBB-BF4D-1BE76B883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7DAFA00-2603-F864-BDDB-FDC351F50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A7843-9504-4A4D-82B0-EFA3C52D727C}" type="slidenum">
              <a:rPr lang="fr-FR" smtClean="0"/>
              <a:t>33</a:t>
            </a:fld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4B3A28C-0FD8-F760-FE8D-627E2EF5B659}"/>
              </a:ext>
            </a:extLst>
          </p:cNvPr>
          <p:cNvSpPr txBox="1"/>
          <p:nvPr/>
        </p:nvSpPr>
        <p:spPr>
          <a:xfrm>
            <a:off x="3278459" y="2419815"/>
            <a:ext cx="6478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Lorient Vous A Proposer La Ville De Tarbes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D3D6147-779A-8309-3BD1-20CD0811E956}"/>
              </a:ext>
            </a:extLst>
          </p:cNvPr>
          <p:cNvSpPr txBox="1"/>
          <p:nvPr/>
        </p:nvSpPr>
        <p:spPr>
          <a:xfrm>
            <a:off x="4270917" y="2967335"/>
            <a:ext cx="5586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45A6B96-9836-B0DF-241F-AC8609A57309}"/>
              </a:ext>
            </a:extLst>
          </p:cNvPr>
          <p:cNvSpPr txBox="1"/>
          <p:nvPr/>
        </p:nvSpPr>
        <p:spPr>
          <a:xfrm>
            <a:off x="5475249" y="3523141"/>
            <a:ext cx="3692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Lorient</a:t>
            </a:r>
          </a:p>
        </p:txBody>
      </p:sp>
    </p:spTree>
    <p:extLst>
      <p:ext uri="{BB962C8B-B14F-4D97-AF65-F5344CB8AC3E}">
        <p14:creationId xmlns:p14="http://schemas.microsoft.com/office/powerpoint/2010/main" val="258647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Content="1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403</Words>
  <Application>Microsoft Office PowerPoint</Application>
  <PresentationFormat>Grand écran</PresentationFormat>
  <Paragraphs>161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2</cp:revision>
  <dcterms:created xsi:type="dcterms:W3CDTF">2022-11-06T12:59:55Z</dcterms:created>
  <dcterms:modified xsi:type="dcterms:W3CDTF">2022-11-06T14:28:24Z</dcterms:modified>
</cp:coreProperties>
</file>